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4" r:id="rId4"/>
    <p:sldId id="263" r:id="rId5"/>
    <p:sldId id="265" r:id="rId6"/>
    <p:sldId id="262" r:id="rId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B9024"/>
    <a:srgbClr val="013A5E"/>
    <a:srgbClr val="DDE1E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A8E2FD8-80A4-44F9-9135-AEA1FE10A16E}" v="7" dt="2022-12-11T09:07:07.43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Světlý styl 1 – zvýraznění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16" d="100"/>
          <a:sy n="116" d="100"/>
        </p:scale>
        <p:origin x="35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ěmečková Petra" userId="bbb80bfe-c72f-485b-9a60-ee597bc4b68c" providerId="ADAL" clId="{E82A8161-0BA2-4A21-AE29-11809B1B3D3F}"/>
    <pc:docChg chg="undo custSel addSld delSld modSld">
      <pc:chgData name="Němečková Petra" userId="bbb80bfe-c72f-485b-9a60-ee597bc4b68c" providerId="ADAL" clId="{E82A8161-0BA2-4A21-AE29-11809B1B3D3F}" dt="2022-11-13T10:05:13.122" v="236" actId="1076"/>
      <pc:docMkLst>
        <pc:docMk/>
      </pc:docMkLst>
      <pc:sldChg chg="modSp mod">
        <pc:chgData name="Němečková Petra" userId="bbb80bfe-c72f-485b-9a60-ee597bc4b68c" providerId="ADAL" clId="{E82A8161-0BA2-4A21-AE29-11809B1B3D3F}" dt="2022-11-13T09:53:31.061" v="18" actId="20577"/>
        <pc:sldMkLst>
          <pc:docMk/>
          <pc:sldMk cId="1059502224" sldId="256"/>
        </pc:sldMkLst>
        <pc:spChg chg="mod">
          <ac:chgData name="Němečková Petra" userId="bbb80bfe-c72f-485b-9a60-ee597bc4b68c" providerId="ADAL" clId="{E82A8161-0BA2-4A21-AE29-11809B1B3D3F}" dt="2022-11-13T09:53:11.050" v="6" actId="20577"/>
          <ac:spMkLst>
            <pc:docMk/>
            <pc:sldMk cId="1059502224" sldId="256"/>
            <ac:spMk id="2" creationId="{96C4E9F8-BE5E-2B25-AA8B-7657DC234E2A}"/>
          </ac:spMkLst>
        </pc:spChg>
        <pc:spChg chg="mod">
          <ac:chgData name="Němečková Petra" userId="bbb80bfe-c72f-485b-9a60-ee597bc4b68c" providerId="ADAL" clId="{E82A8161-0BA2-4A21-AE29-11809B1B3D3F}" dt="2022-11-13T09:53:31.061" v="18" actId="20577"/>
          <ac:spMkLst>
            <pc:docMk/>
            <pc:sldMk cId="1059502224" sldId="256"/>
            <ac:spMk id="3" creationId="{D10DF4F1-C94A-B170-20C2-044A97E26C32}"/>
          </ac:spMkLst>
        </pc:spChg>
      </pc:sldChg>
      <pc:sldChg chg="modSp mod">
        <pc:chgData name="Němečková Petra" userId="bbb80bfe-c72f-485b-9a60-ee597bc4b68c" providerId="ADAL" clId="{E82A8161-0BA2-4A21-AE29-11809B1B3D3F}" dt="2022-11-13T10:02:59.148" v="207" actId="20577"/>
        <pc:sldMkLst>
          <pc:docMk/>
          <pc:sldMk cId="1507675113" sldId="257"/>
        </pc:sldMkLst>
        <pc:spChg chg="mod">
          <ac:chgData name="Němečková Petra" userId="bbb80bfe-c72f-485b-9a60-ee597bc4b68c" providerId="ADAL" clId="{E82A8161-0BA2-4A21-AE29-11809B1B3D3F}" dt="2022-11-13T10:01:27.388" v="53" actId="14100"/>
          <ac:spMkLst>
            <pc:docMk/>
            <pc:sldMk cId="1507675113" sldId="257"/>
            <ac:spMk id="2" creationId="{5E38856A-109D-A166-454D-C0F46BB032D8}"/>
          </ac:spMkLst>
        </pc:spChg>
        <pc:spChg chg="mod">
          <ac:chgData name="Němečková Petra" userId="bbb80bfe-c72f-485b-9a60-ee597bc4b68c" providerId="ADAL" clId="{E82A8161-0BA2-4A21-AE29-11809B1B3D3F}" dt="2022-11-13T10:02:59.148" v="207" actId="20577"/>
          <ac:spMkLst>
            <pc:docMk/>
            <pc:sldMk cId="1507675113" sldId="257"/>
            <ac:spMk id="3" creationId="{CFEE1BF7-C8C0-4CCD-F430-4E9F9C3DF77C}"/>
          </ac:spMkLst>
        </pc:spChg>
      </pc:sldChg>
      <pc:sldChg chg="modSp mod">
        <pc:chgData name="Němečková Petra" userId="bbb80bfe-c72f-485b-9a60-ee597bc4b68c" providerId="ADAL" clId="{E82A8161-0BA2-4A21-AE29-11809B1B3D3F}" dt="2022-11-13T10:00:54.709" v="24" actId="20577"/>
        <pc:sldMkLst>
          <pc:docMk/>
          <pc:sldMk cId="1045752699" sldId="262"/>
        </pc:sldMkLst>
        <pc:spChg chg="mod">
          <ac:chgData name="Němečková Petra" userId="bbb80bfe-c72f-485b-9a60-ee597bc4b68c" providerId="ADAL" clId="{E82A8161-0BA2-4A21-AE29-11809B1B3D3F}" dt="2022-11-13T10:00:54.709" v="24" actId="20577"/>
          <ac:spMkLst>
            <pc:docMk/>
            <pc:sldMk cId="1045752699" sldId="262"/>
            <ac:spMk id="3" creationId="{CFEE1BF7-C8C0-4CCD-F430-4E9F9C3DF77C}"/>
          </ac:spMkLst>
        </pc:spChg>
      </pc:sldChg>
      <pc:sldChg chg="addSp delSp modSp add mod">
        <pc:chgData name="Němečková Petra" userId="bbb80bfe-c72f-485b-9a60-ee597bc4b68c" providerId="ADAL" clId="{E82A8161-0BA2-4A21-AE29-11809B1B3D3F}" dt="2022-11-13T10:05:13.122" v="236" actId="1076"/>
        <pc:sldMkLst>
          <pc:docMk/>
          <pc:sldMk cId="1753986623" sldId="263"/>
        </pc:sldMkLst>
        <pc:spChg chg="mod">
          <ac:chgData name="Němečková Petra" userId="bbb80bfe-c72f-485b-9a60-ee597bc4b68c" providerId="ADAL" clId="{E82A8161-0BA2-4A21-AE29-11809B1B3D3F}" dt="2022-11-13T10:04:33.843" v="234" actId="26606"/>
          <ac:spMkLst>
            <pc:docMk/>
            <pc:sldMk cId="1753986623" sldId="263"/>
            <ac:spMk id="2" creationId="{5E38856A-109D-A166-454D-C0F46BB032D8}"/>
          </ac:spMkLst>
        </pc:spChg>
        <pc:spChg chg="del mod">
          <ac:chgData name="Němečková Petra" userId="bbb80bfe-c72f-485b-9a60-ee597bc4b68c" providerId="ADAL" clId="{E82A8161-0BA2-4A21-AE29-11809B1B3D3F}" dt="2022-11-13T10:04:03.845" v="228" actId="22"/>
          <ac:spMkLst>
            <pc:docMk/>
            <pc:sldMk cId="1753986623" sldId="263"/>
            <ac:spMk id="3" creationId="{CFEE1BF7-C8C0-4CCD-F430-4E9F9C3DF77C}"/>
          </ac:spMkLst>
        </pc:spChg>
        <pc:spChg chg="add del">
          <ac:chgData name="Němečková Petra" userId="bbb80bfe-c72f-485b-9a60-ee597bc4b68c" providerId="ADAL" clId="{E82A8161-0BA2-4A21-AE29-11809B1B3D3F}" dt="2022-11-13T10:04:33.843" v="234" actId="26606"/>
          <ac:spMkLst>
            <pc:docMk/>
            <pc:sldMk cId="1753986623" sldId="263"/>
            <ac:spMk id="3079" creationId="{04812C46-200A-4DEB-A05E-3ED6C68C2387}"/>
          </ac:spMkLst>
        </pc:spChg>
        <pc:spChg chg="add del">
          <ac:chgData name="Němečková Petra" userId="bbb80bfe-c72f-485b-9a60-ee597bc4b68c" providerId="ADAL" clId="{E82A8161-0BA2-4A21-AE29-11809B1B3D3F}" dt="2022-11-13T10:04:33.843" v="234" actId="26606"/>
          <ac:spMkLst>
            <pc:docMk/>
            <pc:sldMk cId="1753986623" sldId="263"/>
            <ac:spMk id="3081" creationId="{D1EA859B-E555-4109-94F3-6700E046E008}"/>
          </ac:spMkLst>
        </pc:spChg>
        <pc:spChg chg="add del">
          <ac:chgData name="Němečková Petra" userId="bbb80bfe-c72f-485b-9a60-ee597bc4b68c" providerId="ADAL" clId="{E82A8161-0BA2-4A21-AE29-11809B1B3D3F}" dt="2022-11-13T10:04:33.843" v="234" actId="26606"/>
          <ac:spMkLst>
            <pc:docMk/>
            <pc:sldMk cId="1753986623" sldId="263"/>
            <ac:spMk id="3086" creationId="{8334A2EF-69D9-41C1-9876-91D7FCF7C3C4}"/>
          </ac:spMkLst>
        </pc:spChg>
        <pc:spChg chg="add del">
          <ac:chgData name="Němečková Petra" userId="bbb80bfe-c72f-485b-9a60-ee597bc4b68c" providerId="ADAL" clId="{E82A8161-0BA2-4A21-AE29-11809B1B3D3F}" dt="2022-11-13T10:04:33.843" v="234" actId="26606"/>
          <ac:spMkLst>
            <pc:docMk/>
            <pc:sldMk cId="1753986623" sldId="263"/>
            <ac:spMk id="3109" creationId="{C8CA0C52-5ACA-4F17-AA4A-312E0E110981}"/>
          </ac:spMkLst>
        </pc:spChg>
        <pc:spChg chg="add del">
          <ac:chgData name="Němečková Petra" userId="bbb80bfe-c72f-485b-9a60-ee597bc4b68c" providerId="ADAL" clId="{E82A8161-0BA2-4A21-AE29-11809B1B3D3F}" dt="2022-11-13T10:04:33.843" v="234" actId="26606"/>
          <ac:spMkLst>
            <pc:docMk/>
            <pc:sldMk cId="1753986623" sldId="263"/>
            <ac:spMk id="3111" creationId="{4F37E7FB-7372-47E3-914E-7CF7E94B1C49}"/>
          </ac:spMkLst>
        </pc:spChg>
        <pc:grpChg chg="add del">
          <ac:chgData name="Němečková Petra" userId="bbb80bfe-c72f-485b-9a60-ee597bc4b68c" providerId="ADAL" clId="{E82A8161-0BA2-4A21-AE29-11809B1B3D3F}" dt="2022-11-13T10:04:33.843" v="234" actId="26606"/>
          <ac:grpSpMkLst>
            <pc:docMk/>
            <pc:sldMk cId="1753986623" sldId="263"/>
            <ac:grpSpMk id="3088" creationId="{874C0C03-1202-4DC9-BA33-998DDFB3FB89}"/>
          </ac:grpSpMkLst>
        </pc:grpChg>
        <pc:picChg chg="add mod ord">
          <ac:chgData name="Němečková Petra" userId="bbb80bfe-c72f-485b-9a60-ee597bc4b68c" providerId="ADAL" clId="{E82A8161-0BA2-4A21-AE29-11809B1B3D3F}" dt="2022-11-13T10:05:13.122" v="236" actId="1076"/>
          <ac:picMkLst>
            <pc:docMk/>
            <pc:sldMk cId="1753986623" sldId="263"/>
            <ac:picMk id="5" creationId="{37217E7C-F0CA-4556-EDEC-EF1CD1E026E5}"/>
          </ac:picMkLst>
        </pc:picChg>
      </pc:sldChg>
      <pc:sldChg chg="del">
        <pc:chgData name="Němečková Petra" userId="bbb80bfe-c72f-485b-9a60-ee597bc4b68c" providerId="ADAL" clId="{E82A8161-0BA2-4A21-AE29-11809B1B3D3F}" dt="2022-11-13T10:01:05.081" v="27" actId="2696"/>
        <pc:sldMkLst>
          <pc:docMk/>
          <pc:sldMk cId="4149426636" sldId="264"/>
        </pc:sldMkLst>
      </pc:sldChg>
      <pc:sldChg chg="del">
        <pc:chgData name="Němečková Petra" userId="bbb80bfe-c72f-485b-9a60-ee597bc4b68c" providerId="ADAL" clId="{E82A8161-0BA2-4A21-AE29-11809B1B3D3F}" dt="2022-11-13T10:01:02.707" v="26" actId="2696"/>
        <pc:sldMkLst>
          <pc:docMk/>
          <pc:sldMk cId="3129914912" sldId="265"/>
        </pc:sldMkLst>
      </pc:sldChg>
      <pc:sldChg chg="del">
        <pc:chgData name="Němečková Petra" userId="bbb80bfe-c72f-485b-9a60-ee597bc4b68c" providerId="ADAL" clId="{E82A8161-0BA2-4A21-AE29-11809B1B3D3F}" dt="2022-11-13T10:01:00.624" v="25" actId="2696"/>
        <pc:sldMkLst>
          <pc:docMk/>
          <pc:sldMk cId="2905348516" sldId="266"/>
        </pc:sldMkLst>
      </pc:sldChg>
    </pc:docChg>
  </pc:docChgLst>
  <pc:docChgLst>
    <pc:chgData name="Němečková Petra" userId="bbb80bfe-c72f-485b-9a60-ee597bc4b68c" providerId="ADAL" clId="{4A8E2FD8-80A4-44F9-9135-AEA1FE10A16E}"/>
    <pc:docChg chg="undo custSel addSld delSld modSld">
      <pc:chgData name="Němečková Petra" userId="bbb80bfe-c72f-485b-9a60-ee597bc4b68c" providerId="ADAL" clId="{4A8E2FD8-80A4-44F9-9135-AEA1FE10A16E}" dt="2022-12-11T09:09:10.193" v="562" actId="1076"/>
      <pc:docMkLst>
        <pc:docMk/>
      </pc:docMkLst>
      <pc:sldChg chg="modSp mod">
        <pc:chgData name="Němečková Petra" userId="bbb80bfe-c72f-485b-9a60-ee597bc4b68c" providerId="ADAL" clId="{4A8E2FD8-80A4-44F9-9135-AEA1FE10A16E}" dt="2022-12-11T08:53:07.944" v="28" actId="20577"/>
        <pc:sldMkLst>
          <pc:docMk/>
          <pc:sldMk cId="1059502224" sldId="256"/>
        </pc:sldMkLst>
        <pc:spChg chg="mod">
          <ac:chgData name="Němečková Petra" userId="bbb80bfe-c72f-485b-9a60-ee597bc4b68c" providerId="ADAL" clId="{4A8E2FD8-80A4-44F9-9135-AEA1FE10A16E}" dt="2022-12-11T08:53:00.238" v="14" actId="20577"/>
          <ac:spMkLst>
            <pc:docMk/>
            <pc:sldMk cId="1059502224" sldId="256"/>
            <ac:spMk id="2" creationId="{96C4E9F8-BE5E-2B25-AA8B-7657DC234E2A}"/>
          </ac:spMkLst>
        </pc:spChg>
        <pc:spChg chg="mod">
          <ac:chgData name="Němečková Petra" userId="bbb80bfe-c72f-485b-9a60-ee597bc4b68c" providerId="ADAL" clId="{4A8E2FD8-80A4-44F9-9135-AEA1FE10A16E}" dt="2022-12-11T08:53:07.944" v="28" actId="20577"/>
          <ac:spMkLst>
            <pc:docMk/>
            <pc:sldMk cId="1059502224" sldId="256"/>
            <ac:spMk id="3" creationId="{D10DF4F1-C94A-B170-20C2-044A97E26C32}"/>
          </ac:spMkLst>
        </pc:spChg>
      </pc:sldChg>
      <pc:sldChg chg="modSp mod">
        <pc:chgData name="Němečková Petra" userId="bbb80bfe-c72f-485b-9a60-ee597bc4b68c" providerId="ADAL" clId="{4A8E2FD8-80A4-44F9-9135-AEA1FE10A16E}" dt="2022-12-11T08:54:52.191" v="205" actId="20577"/>
        <pc:sldMkLst>
          <pc:docMk/>
          <pc:sldMk cId="1507675113" sldId="257"/>
        </pc:sldMkLst>
        <pc:spChg chg="mod">
          <ac:chgData name="Němečková Petra" userId="bbb80bfe-c72f-485b-9a60-ee597bc4b68c" providerId="ADAL" clId="{4A8E2FD8-80A4-44F9-9135-AEA1FE10A16E}" dt="2022-12-11T08:53:50.032" v="55" actId="20577"/>
          <ac:spMkLst>
            <pc:docMk/>
            <pc:sldMk cId="1507675113" sldId="257"/>
            <ac:spMk id="2" creationId="{5E38856A-109D-A166-454D-C0F46BB032D8}"/>
          </ac:spMkLst>
        </pc:spChg>
        <pc:spChg chg="mod">
          <ac:chgData name="Němečková Petra" userId="bbb80bfe-c72f-485b-9a60-ee597bc4b68c" providerId="ADAL" clId="{4A8E2FD8-80A4-44F9-9135-AEA1FE10A16E}" dt="2022-12-11T08:54:52.191" v="205" actId="20577"/>
          <ac:spMkLst>
            <pc:docMk/>
            <pc:sldMk cId="1507675113" sldId="257"/>
            <ac:spMk id="3" creationId="{CFEE1BF7-C8C0-4CCD-F430-4E9F9C3DF77C}"/>
          </ac:spMkLst>
        </pc:spChg>
      </pc:sldChg>
      <pc:sldChg chg="modSp mod">
        <pc:chgData name="Němečková Petra" userId="bbb80bfe-c72f-485b-9a60-ee597bc4b68c" providerId="ADAL" clId="{4A8E2FD8-80A4-44F9-9135-AEA1FE10A16E}" dt="2022-12-11T08:59:41.149" v="323" actId="20577"/>
        <pc:sldMkLst>
          <pc:docMk/>
          <pc:sldMk cId="1045752699" sldId="262"/>
        </pc:sldMkLst>
        <pc:spChg chg="mod">
          <ac:chgData name="Němečková Petra" userId="bbb80bfe-c72f-485b-9a60-ee597bc4b68c" providerId="ADAL" clId="{4A8E2FD8-80A4-44F9-9135-AEA1FE10A16E}" dt="2022-12-11T08:59:41.149" v="323" actId="20577"/>
          <ac:spMkLst>
            <pc:docMk/>
            <pc:sldMk cId="1045752699" sldId="262"/>
            <ac:spMk id="3" creationId="{CFEE1BF7-C8C0-4CCD-F430-4E9F9C3DF77C}"/>
          </ac:spMkLst>
        </pc:spChg>
      </pc:sldChg>
      <pc:sldChg chg="addSp delSp modSp mod">
        <pc:chgData name="Němečková Petra" userId="bbb80bfe-c72f-485b-9a60-ee597bc4b68c" providerId="ADAL" clId="{4A8E2FD8-80A4-44F9-9135-AEA1FE10A16E}" dt="2022-12-11T09:03:37.751" v="449" actId="20577"/>
        <pc:sldMkLst>
          <pc:docMk/>
          <pc:sldMk cId="1753986623" sldId="263"/>
        </pc:sldMkLst>
        <pc:spChg chg="mod">
          <ac:chgData name="Němečková Petra" userId="bbb80bfe-c72f-485b-9a60-ee597bc4b68c" providerId="ADAL" clId="{4A8E2FD8-80A4-44F9-9135-AEA1FE10A16E}" dt="2022-12-11T08:55:38.951" v="237" actId="20577"/>
          <ac:spMkLst>
            <pc:docMk/>
            <pc:sldMk cId="1753986623" sldId="263"/>
            <ac:spMk id="2" creationId="{5E38856A-109D-A166-454D-C0F46BB032D8}"/>
          </ac:spMkLst>
        </pc:spChg>
        <pc:spChg chg="add mod">
          <ac:chgData name="Němečková Petra" userId="bbb80bfe-c72f-485b-9a60-ee597bc4b68c" providerId="ADAL" clId="{4A8E2FD8-80A4-44F9-9135-AEA1FE10A16E}" dt="2022-12-11T09:03:37.751" v="449" actId="20577"/>
          <ac:spMkLst>
            <pc:docMk/>
            <pc:sldMk cId="1753986623" sldId="263"/>
            <ac:spMk id="4" creationId="{4AE5EE01-DDE2-197D-4A81-2F980A321F44}"/>
          </ac:spMkLst>
        </pc:spChg>
        <pc:picChg chg="del">
          <ac:chgData name="Němečková Petra" userId="bbb80bfe-c72f-485b-9a60-ee597bc4b68c" providerId="ADAL" clId="{4A8E2FD8-80A4-44F9-9135-AEA1FE10A16E}" dt="2022-12-11T08:55:30.159" v="210" actId="478"/>
          <ac:picMkLst>
            <pc:docMk/>
            <pc:sldMk cId="1753986623" sldId="263"/>
            <ac:picMk id="5" creationId="{37217E7C-F0CA-4556-EDEC-EF1CD1E026E5}"/>
          </ac:picMkLst>
        </pc:picChg>
      </pc:sldChg>
      <pc:sldChg chg="addSp delSp modSp add mod">
        <pc:chgData name="Němečková Petra" userId="bbb80bfe-c72f-485b-9a60-ee597bc4b68c" providerId="ADAL" clId="{4A8E2FD8-80A4-44F9-9135-AEA1FE10A16E}" dt="2022-12-11T09:08:26.608" v="559" actId="20577"/>
        <pc:sldMkLst>
          <pc:docMk/>
          <pc:sldMk cId="4131392812" sldId="264"/>
        </pc:sldMkLst>
        <pc:spChg chg="del mod">
          <ac:chgData name="Němečková Petra" userId="bbb80bfe-c72f-485b-9a60-ee597bc4b68c" providerId="ADAL" clId="{4A8E2FD8-80A4-44F9-9135-AEA1FE10A16E}" dt="2022-12-11T09:01:50.501" v="343" actId="478"/>
          <ac:spMkLst>
            <pc:docMk/>
            <pc:sldMk cId="4131392812" sldId="264"/>
            <ac:spMk id="2" creationId="{5E38856A-109D-A166-454D-C0F46BB032D8}"/>
          </ac:spMkLst>
        </pc:spChg>
        <pc:spChg chg="mod ord">
          <ac:chgData name="Němečková Petra" userId="bbb80bfe-c72f-485b-9a60-ee597bc4b68c" providerId="ADAL" clId="{4A8E2FD8-80A4-44F9-9135-AEA1FE10A16E}" dt="2022-12-11T09:08:26.608" v="559" actId="20577"/>
          <ac:spMkLst>
            <pc:docMk/>
            <pc:sldMk cId="4131392812" sldId="264"/>
            <ac:spMk id="3" creationId="{CFEE1BF7-C8C0-4CCD-F430-4E9F9C3DF77C}"/>
          </ac:spMkLst>
        </pc:spChg>
        <pc:spChg chg="add del mod">
          <ac:chgData name="Němečková Petra" userId="bbb80bfe-c72f-485b-9a60-ee597bc4b68c" providerId="ADAL" clId="{4A8E2FD8-80A4-44F9-9135-AEA1FE10A16E}" dt="2022-12-11T09:02:04.416" v="346" actId="478"/>
          <ac:spMkLst>
            <pc:docMk/>
            <pc:sldMk cId="4131392812" sldId="264"/>
            <ac:spMk id="5" creationId="{85F031E0-08CD-F604-96BA-B76D06901A5F}"/>
          </ac:spMkLst>
        </pc:spChg>
        <pc:spChg chg="del">
          <ac:chgData name="Němečková Petra" userId="bbb80bfe-c72f-485b-9a60-ee597bc4b68c" providerId="ADAL" clId="{4A8E2FD8-80A4-44F9-9135-AEA1FE10A16E}" dt="2022-12-11T09:00:30.337" v="324" actId="26606"/>
          <ac:spMkLst>
            <pc:docMk/>
            <pc:sldMk cId="4131392812" sldId="264"/>
            <ac:spMk id="3079" creationId="{04812C46-200A-4DEB-A05E-3ED6C68C2387}"/>
          </ac:spMkLst>
        </pc:spChg>
        <pc:spChg chg="del">
          <ac:chgData name="Němečková Petra" userId="bbb80bfe-c72f-485b-9a60-ee597bc4b68c" providerId="ADAL" clId="{4A8E2FD8-80A4-44F9-9135-AEA1FE10A16E}" dt="2022-12-11T09:00:30.337" v="324" actId="26606"/>
          <ac:spMkLst>
            <pc:docMk/>
            <pc:sldMk cId="4131392812" sldId="264"/>
            <ac:spMk id="3081" creationId="{D1EA859B-E555-4109-94F3-6700E046E008}"/>
          </ac:spMkLst>
        </pc:spChg>
        <pc:picChg chg="add mod">
          <ac:chgData name="Němečková Petra" userId="bbb80bfe-c72f-485b-9a60-ee597bc4b68c" providerId="ADAL" clId="{4A8E2FD8-80A4-44F9-9135-AEA1FE10A16E}" dt="2022-12-11T09:00:30.337" v="324" actId="26606"/>
          <ac:picMkLst>
            <pc:docMk/>
            <pc:sldMk cId="4131392812" sldId="264"/>
            <ac:picMk id="1026" creationId="{5D3C6500-14BE-636A-DF9D-5B58C316A4A9}"/>
          </ac:picMkLst>
        </pc:picChg>
      </pc:sldChg>
      <pc:sldChg chg="addSp delSp modSp add mod">
        <pc:chgData name="Němečková Petra" userId="bbb80bfe-c72f-485b-9a60-ee597bc4b68c" providerId="ADAL" clId="{4A8E2FD8-80A4-44F9-9135-AEA1FE10A16E}" dt="2022-12-11T09:09:10.193" v="562" actId="1076"/>
        <pc:sldMkLst>
          <pc:docMk/>
          <pc:sldMk cId="2222070105" sldId="265"/>
        </pc:sldMkLst>
        <pc:spChg chg="del">
          <ac:chgData name="Němečková Petra" userId="bbb80bfe-c72f-485b-9a60-ee597bc4b68c" providerId="ADAL" clId="{4A8E2FD8-80A4-44F9-9135-AEA1FE10A16E}" dt="2022-12-11T09:05:51.512" v="539" actId="478"/>
          <ac:spMkLst>
            <pc:docMk/>
            <pc:sldMk cId="2222070105" sldId="265"/>
            <ac:spMk id="2" creationId="{5E38856A-109D-A166-454D-C0F46BB032D8}"/>
          </ac:spMkLst>
        </pc:spChg>
        <pc:spChg chg="mod ord">
          <ac:chgData name="Němečková Petra" userId="bbb80bfe-c72f-485b-9a60-ee597bc4b68c" providerId="ADAL" clId="{4A8E2FD8-80A4-44F9-9135-AEA1FE10A16E}" dt="2022-12-11T09:09:10.193" v="562" actId="1076"/>
          <ac:spMkLst>
            <pc:docMk/>
            <pc:sldMk cId="2222070105" sldId="265"/>
            <ac:spMk id="4" creationId="{4AE5EE01-DDE2-197D-4A81-2F980A321F44}"/>
          </ac:spMkLst>
        </pc:spChg>
        <pc:spChg chg="add del mod">
          <ac:chgData name="Němečková Petra" userId="bbb80bfe-c72f-485b-9a60-ee597bc4b68c" providerId="ADAL" clId="{4A8E2FD8-80A4-44F9-9135-AEA1FE10A16E}" dt="2022-12-11T09:06:26.156" v="541" actId="478"/>
          <ac:spMkLst>
            <pc:docMk/>
            <pc:sldMk cId="2222070105" sldId="265"/>
            <ac:spMk id="5" creationId="{3857038F-9AC5-7581-E6BB-661C055D7E56}"/>
          </ac:spMkLst>
        </pc:spChg>
        <pc:spChg chg="add del">
          <ac:chgData name="Němečková Petra" userId="bbb80bfe-c72f-485b-9a60-ee597bc4b68c" providerId="ADAL" clId="{4A8E2FD8-80A4-44F9-9135-AEA1FE10A16E}" dt="2022-12-11T09:07:41.266" v="551" actId="26606"/>
          <ac:spMkLst>
            <pc:docMk/>
            <pc:sldMk cId="2222070105" sldId="265"/>
            <ac:spMk id="3079" creationId="{04812C46-200A-4DEB-A05E-3ED6C68C2387}"/>
          </ac:spMkLst>
        </pc:spChg>
        <pc:spChg chg="add del">
          <ac:chgData name="Němečková Petra" userId="bbb80bfe-c72f-485b-9a60-ee597bc4b68c" providerId="ADAL" clId="{4A8E2FD8-80A4-44F9-9135-AEA1FE10A16E}" dt="2022-12-11T09:07:41.266" v="551" actId="26606"/>
          <ac:spMkLst>
            <pc:docMk/>
            <pc:sldMk cId="2222070105" sldId="265"/>
            <ac:spMk id="3081" creationId="{D1EA859B-E555-4109-94F3-6700E046E008}"/>
          </ac:spMkLst>
        </pc:spChg>
        <pc:spChg chg="add del">
          <ac:chgData name="Němečková Petra" userId="bbb80bfe-c72f-485b-9a60-ee597bc4b68c" providerId="ADAL" clId="{4A8E2FD8-80A4-44F9-9135-AEA1FE10A16E}" dt="2022-12-11T09:07:41.259" v="550" actId="26606"/>
          <ac:spMkLst>
            <pc:docMk/>
            <pc:sldMk cId="2222070105" sldId="265"/>
            <ac:spMk id="3086" creationId="{23E547B5-89CF-4EC0-96DE-25771AED0799}"/>
          </ac:spMkLst>
        </pc:spChg>
        <pc:spChg chg="add del">
          <ac:chgData name="Němečková Petra" userId="bbb80bfe-c72f-485b-9a60-ee597bc4b68c" providerId="ADAL" clId="{4A8E2FD8-80A4-44F9-9135-AEA1FE10A16E}" dt="2022-12-11T09:07:41.259" v="550" actId="26606"/>
          <ac:spMkLst>
            <pc:docMk/>
            <pc:sldMk cId="2222070105" sldId="265"/>
            <ac:spMk id="3088" creationId="{3F0B8CEB-8279-4E5E-A0CE-1FC9F71736F2}"/>
          </ac:spMkLst>
        </pc:spChg>
        <pc:spChg chg="add del">
          <ac:chgData name="Němečková Petra" userId="bbb80bfe-c72f-485b-9a60-ee597bc4b68c" providerId="ADAL" clId="{4A8E2FD8-80A4-44F9-9135-AEA1FE10A16E}" dt="2022-12-11T09:08:59.659" v="560" actId="26606"/>
          <ac:spMkLst>
            <pc:docMk/>
            <pc:sldMk cId="2222070105" sldId="265"/>
            <ac:spMk id="3090" creationId="{9F79630B-0F0B-446E-A637-38FA8F61D10E}"/>
          </ac:spMkLst>
        </pc:spChg>
        <pc:spChg chg="add del">
          <ac:chgData name="Němečková Petra" userId="bbb80bfe-c72f-485b-9a60-ee597bc4b68c" providerId="ADAL" clId="{4A8E2FD8-80A4-44F9-9135-AEA1FE10A16E}" dt="2022-12-11T09:08:59.659" v="560" actId="26606"/>
          <ac:spMkLst>
            <pc:docMk/>
            <pc:sldMk cId="2222070105" sldId="265"/>
            <ac:spMk id="3091" creationId="{B3437C99-FC8E-4311-B48A-F0C4C329B154}"/>
          </ac:spMkLst>
        </pc:spChg>
        <pc:spChg chg="add">
          <ac:chgData name="Němečková Petra" userId="bbb80bfe-c72f-485b-9a60-ee597bc4b68c" providerId="ADAL" clId="{4A8E2FD8-80A4-44F9-9135-AEA1FE10A16E}" dt="2022-12-11T09:08:59.659" v="560" actId="26606"/>
          <ac:spMkLst>
            <pc:docMk/>
            <pc:sldMk cId="2222070105" sldId="265"/>
            <ac:spMk id="3096" creationId="{04812C46-200A-4DEB-A05E-3ED6C68C2387}"/>
          </ac:spMkLst>
        </pc:spChg>
        <pc:picChg chg="add mod">
          <ac:chgData name="Němečková Petra" userId="bbb80bfe-c72f-485b-9a60-ee597bc4b68c" providerId="ADAL" clId="{4A8E2FD8-80A4-44F9-9135-AEA1FE10A16E}" dt="2022-12-11T09:08:59.659" v="560" actId="26606"/>
          <ac:picMkLst>
            <pc:docMk/>
            <pc:sldMk cId="2222070105" sldId="265"/>
            <ac:picMk id="2050" creationId="{C967C128-9D06-4675-D2A1-DAC9CF0F9942}"/>
          </ac:picMkLst>
        </pc:picChg>
      </pc:sldChg>
      <pc:sldChg chg="addSp delSp modSp add del mod">
        <pc:chgData name="Němečková Petra" userId="bbb80bfe-c72f-485b-9a60-ee597bc4b68c" providerId="ADAL" clId="{4A8E2FD8-80A4-44F9-9135-AEA1FE10A16E}" dt="2022-12-11T09:07:17.749" v="548" actId="47"/>
        <pc:sldMkLst>
          <pc:docMk/>
          <pc:sldMk cId="2444687054" sldId="266"/>
        </pc:sldMkLst>
        <pc:spChg chg="mod ord">
          <ac:chgData name="Němečková Petra" userId="bbb80bfe-c72f-485b-9a60-ee597bc4b68c" providerId="ADAL" clId="{4A8E2FD8-80A4-44F9-9135-AEA1FE10A16E}" dt="2022-12-11T09:07:14.530" v="547" actId="26606"/>
          <ac:spMkLst>
            <pc:docMk/>
            <pc:sldMk cId="2444687054" sldId="266"/>
            <ac:spMk id="3" creationId="{CFEE1BF7-C8C0-4CCD-F430-4E9F9C3DF77C}"/>
          </ac:spMkLst>
        </pc:spChg>
        <pc:spChg chg="add">
          <ac:chgData name="Němečková Petra" userId="bbb80bfe-c72f-485b-9a60-ee597bc4b68c" providerId="ADAL" clId="{4A8E2FD8-80A4-44F9-9135-AEA1FE10A16E}" dt="2022-12-11T09:07:14.530" v="547" actId="26606"/>
          <ac:spMkLst>
            <pc:docMk/>
            <pc:sldMk cId="2444687054" sldId="266"/>
            <ac:spMk id="3079" creationId="{D009D6D5-DAC2-4A8B-A17A-E206B9012D09}"/>
          </ac:spMkLst>
        </pc:spChg>
        <pc:picChg chg="del">
          <ac:chgData name="Němečková Petra" userId="bbb80bfe-c72f-485b-9a60-ee597bc4b68c" providerId="ADAL" clId="{4A8E2FD8-80A4-44F9-9135-AEA1FE10A16E}" dt="2022-12-11T09:07:06.863" v="543" actId="478"/>
          <ac:picMkLst>
            <pc:docMk/>
            <pc:sldMk cId="2444687054" sldId="266"/>
            <ac:picMk id="1026" creationId="{5D3C6500-14BE-636A-DF9D-5B58C316A4A9}"/>
          </ac:picMkLst>
        </pc:picChg>
        <pc:picChg chg="add mod">
          <ac:chgData name="Němečková Petra" userId="bbb80bfe-c72f-485b-9a60-ee597bc4b68c" providerId="ADAL" clId="{4A8E2FD8-80A4-44F9-9135-AEA1FE10A16E}" dt="2022-12-11T09:07:14.530" v="547" actId="26606"/>
          <ac:picMkLst>
            <pc:docMk/>
            <pc:sldMk cId="2444687054" sldId="266"/>
            <ac:picMk id="3074" creationId="{2515985A-6CB1-30DF-BEC6-AA4DD0F9065C}"/>
          </ac:picMkLst>
        </pc:picChg>
      </pc:sldChg>
    </pc:docChg>
  </pc:docChgLst>
  <pc:docChgLst>
    <pc:chgData name="Němečková Petra" userId="bbb80bfe-c72f-485b-9a60-ee597bc4b68c" providerId="ADAL" clId="{61BE9BD2-B684-4C07-AA64-D60F5A6C7894}"/>
    <pc:docChg chg="undo custSel addSld delSld modSld sldOrd">
      <pc:chgData name="Němečková Petra" userId="bbb80bfe-c72f-485b-9a60-ee597bc4b68c" providerId="ADAL" clId="{61BE9BD2-B684-4C07-AA64-D60F5A6C7894}" dt="2022-10-08T18:58:27.889" v="605" actId="20577"/>
      <pc:docMkLst>
        <pc:docMk/>
      </pc:docMkLst>
      <pc:sldChg chg="modSp mod">
        <pc:chgData name="Němečková Petra" userId="bbb80bfe-c72f-485b-9a60-ee597bc4b68c" providerId="ADAL" clId="{61BE9BD2-B684-4C07-AA64-D60F5A6C7894}" dt="2022-10-08T18:49:23.740" v="67" actId="20577"/>
        <pc:sldMkLst>
          <pc:docMk/>
          <pc:sldMk cId="1059502224" sldId="256"/>
        </pc:sldMkLst>
        <pc:spChg chg="mod">
          <ac:chgData name="Němečková Petra" userId="bbb80bfe-c72f-485b-9a60-ee597bc4b68c" providerId="ADAL" clId="{61BE9BD2-B684-4C07-AA64-D60F5A6C7894}" dt="2022-10-08T18:49:03.240" v="18" actId="20577"/>
          <ac:spMkLst>
            <pc:docMk/>
            <pc:sldMk cId="1059502224" sldId="256"/>
            <ac:spMk id="2" creationId="{96C4E9F8-BE5E-2B25-AA8B-7657DC234E2A}"/>
          </ac:spMkLst>
        </pc:spChg>
        <pc:spChg chg="mod">
          <ac:chgData name="Němečková Petra" userId="bbb80bfe-c72f-485b-9a60-ee597bc4b68c" providerId="ADAL" clId="{61BE9BD2-B684-4C07-AA64-D60F5A6C7894}" dt="2022-10-08T18:49:23.740" v="67" actId="20577"/>
          <ac:spMkLst>
            <pc:docMk/>
            <pc:sldMk cId="1059502224" sldId="256"/>
            <ac:spMk id="3" creationId="{D10DF4F1-C94A-B170-20C2-044A97E26C32}"/>
          </ac:spMkLst>
        </pc:spChg>
      </pc:sldChg>
      <pc:sldChg chg="delSp modSp mod">
        <pc:chgData name="Němečková Petra" userId="bbb80bfe-c72f-485b-9a60-ee597bc4b68c" providerId="ADAL" clId="{61BE9BD2-B684-4C07-AA64-D60F5A6C7894}" dt="2022-10-08T18:54:21.878" v="449" actId="403"/>
        <pc:sldMkLst>
          <pc:docMk/>
          <pc:sldMk cId="1507675113" sldId="257"/>
        </pc:sldMkLst>
        <pc:spChg chg="mod">
          <ac:chgData name="Němečková Petra" userId="bbb80bfe-c72f-485b-9a60-ee597bc4b68c" providerId="ADAL" clId="{61BE9BD2-B684-4C07-AA64-D60F5A6C7894}" dt="2022-10-08T18:49:33.310" v="86" actId="20577"/>
          <ac:spMkLst>
            <pc:docMk/>
            <pc:sldMk cId="1507675113" sldId="257"/>
            <ac:spMk id="2" creationId="{5E38856A-109D-A166-454D-C0F46BB032D8}"/>
          </ac:spMkLst>
        </pc:spChg>
        <pc:spChg chg="mod">
          <ac:chgData name="Němečková Petra" userId="bbb80bfe-c72f-485b-9a60-ee597bc4b68c" providerId="ADAL" clId="{61BE9BD2-B684-4C07-AA64-D60F5A6C7894}" dt="2022-10-08T18:54:21.878" v="449" actId="403"/>
          <ac:spMkLst>
            <pc:docMk/>
            <pc:sldMk cId="1507675113" sldId="257"/>
            <ac:spMk id="3" creationId="{CFEE1BF7-C8C0-4CCD-F430-4E9F9C3DF77C}"/>
          </ac:spMkLst>
        </pc:spChg>
        <pc:picChg chg="del">
          <ac:chgData name="Němečková Petra" userId="bbb80bfe-c72f-485b-9a60-ee597bc4b68c" providerId="ADAL" clId="{61BE9BD2-B684-4C07-AA64-D60F5A6C7894}" dt="2022-10-08T18:54:15.201" v="447" actId="478"/>
          <ac:picMkLst>
            <pc:docMk/>
            <pc:sldMk cId="1507675113" sldId="257"/>
            <ac:picMk id="3074" creationId="{DDC956F9-95CD-5919-4F0B-FE25051B33C6}"/>
          </ac:picMkLst>
        </pc:picChg>
      </pc:sldChg>
      <pc:sldChg chg="modSp mod">
        <pc:chgData name="Němečková Petra" userId="bbb80bfe-c72f-485b-9a60-ee597bc4b68c" providerId="ADAL" clId="{61BE9BD2-B684-4C07-AA64-D60F5A6C7894}" dt="2022-10-08T18:58:27.889" v="605" actId="20577"/>
        <pc:sldMkLst>
          <pc:docMk/>
          <pc:sldMk cId="1045752699" sldId="262"/>
        </pc:sldMkLst>
        <pc:spChg chg="mod">
          <ac:chgData name="Němečková Petra" userId="bbb80bfe-c72f-485b-9a60-ee597bc4b68c" providerId="ADAL" clId="{61BE9BD2-B684-4C07-AA64-D60F5A6C7894}" dt="2022-10-08T18:58:27.889" v="605" actId="20577"/>
          <ac:spMkLst>
            <pc:docMk/>
            <pc:sldMk cId="1045752699" sldId="262"/>
            <ac:spMk id="3" creationId="{CFEE1BF7-C8C0-4CCD-F430-4E9F9C3DF77C}"/>
          </ac:spMkLst>
        </pc:spChg>
      </pc:sldChg>
      <pc:sldChg chg="del">
        <pc:chgData name="Němečková Petra" userId="bbb80bfe-c72f-485b-9a60-ee597bc4b68c" providerId="ADAL" clId="{61BE9BD2-B684-4C07-AA64-D60F5A6C7894}" dt="2022-10-08T18:50:38.642" v="160" actId="2696"/>
        <pc:sldMkLst>
          <pc:docMk/>
          <pc:sldMk cId="3976089157" sldId="263"/>
        </pc:sldMkLst>
      </pc:sldChg>
      <pc:sldChg chg="modSp add del mod">
        <pc:chgData name="Němečková Petra" userId="bbb80bfe-c72f-485b-9a60-ee597bc4b68c" providerId="ADAL" clId="{61BE9BD2-B684-4C07-AA64-D60F5A6C7894}" dt="2022-10-08T18:54:52.064" v="494" actId="207"/>
        <pc:sldMkLst>
          <pc:docMk/>
          <pc:sldMk cId="4149426636" sldId="264"/>
        </pc:sldMkLst>
        <pc:spChg chg="mod">
          <ac:chgData name="Němečková Petra" userId="bbb80bfe-c72f-485b-9a60-ee597bc4b68c" providerId="ADAL" clId="{61BE9BD2-B684-4C07-AA64-D60F5A6C7894}" dt="2022-10-08T18:51:08.576" v="186" actId="20577"/>
          <ac:spMkLst>
            <pc:docMk/>
            <pc:sldMk cId="4149426636" sldId="264"/>
            <ac:spMk id="2" creationId="{5E38856A-109D-A166-454D-C0F46BB032D8}"/>
          </ac:spMkLst>
        </pc:spChg>
        <pc:spChg chg="mod">
          <ac:chgData name="Němečková Petra" userId="bbb80bfe-c72f-485b-9a60-ee597bc4b68c" providerId="ADAL" clId="{61BE9BD2-B684-4C07-AA64-D60F5A6C7894}" dt="2022-10-08T18:54:52.064" v="494" actId="207"/>
          <ac:spMkLst>
            <pc:docMk/>
            <pc:sldMk cId="4149426636" sldId="264"/>
            <ac:spMk id="3" creationId="{CFEE1BF7-C8C0-4CCD-F430-4E9F9C3DF77C}"/>
          </ac:spMkLst>
        </pc:spChg>
      </pc:sldChg>
      <pc:sldChg chg="modSp mod">
        <pc:chgData name="Němečková Petra" userId="bbb80bfe-c72f-485b-9a60-ee597bc4b68c" providerId="ADAL" clId="{61BE9BD2-B684-4C07-AA64-D60F5A6C7894}" dt="2022-10-08T18:57:43.623" v="602" actId="20577"/>
        <pc:sldMkLst>
          <pc:docMk/>
          <pc:sldMk cId="3129914912" sldId="265"/>
        </pc:sldMkLst>
        <pc:spChg chg="mod">
          <ac:chgData name="Němečková Petra" userId="bbb80bfe-c72f-485b-9a60-ee597bc4b68c" providerId="ADAL" clId="{61BE9BD2-B684-4C07-AA64-D60F5A6C7894}" dt="2022-10-08T18:53:55.059" v="446" actId="14100"/>
          <ac:spMkLst>
            <pc:docMk/>
            <pc:sldMk cId="3129914912" sldId="265"/>
            <ac:spMk id="2" creationId="{5E38856A-109D-A166-454D-C0F46BB032D8}"/>
          </ac:spMkLst>
        </pc:spChg>
        <pc:spChg chg="mod">
          <ac:chgData name="Němečková Petra" userId="bbb80bfe-c72f-485b-9a60-ee597bc4b68c" providerId="ADAL" clId="{61BE9BD2-B684-4C07-AA64-D60F5A6C7894}" dt="2022-10-08T18:57:43.623" v="602" actId="20577"/>
          <ac:spMkLst>
            <pc:docMk/>
            <pc:sldMk cId="3129914912" sldId="265"/>
            <ac:spMk id="3" creationId="{CFEE1BF7-C8C0-4CCD-F430-4E9F9C3DF77C}"/>
          </ac:spMkLst>
        </pc:spChg>
      </pc:sldChg>
      <pc:sldChg chg="addSp delSp modSp add mod ord setBg">
        <pc:chgData name="Němečková Petra" userId="bbb80bfe-c72f-485b-9a60-ee597bc4b68c" providerId="ADAL" clId="{61BE9BD2-B684-4C07-AA64-D60F5A6C7894}" dt="2022-10-08T18:56:24.435" v="540" actId="2711"/>
        <pc:sldMkLst>
          <pc:docMk/>
          <pc:sldMk cId="2905348516" sldId="266"/>
        </pc:sldMkLst>
        <pc:spChg chg="mod ord">
          <ac:chgData name="Němečková Petra" userId="bbb80bfe-c72f-485b-9a60-ee597bc4b68c" providerId="ADAL" clId="{61BE9BD2-B684-4C07-AA64-D60F5A6C7894}" dt="2022-10-08T18:56:24.435" v="540" actId="2711"/>
          <ac:spMkLst>
            <pc:docMk/>
            <pc:sldMk cId="2905348516" sldId="266"/>
            <ac:spMk id="2" creationId="{5E38856A-109D-A166-454D-C0F46BB032D8}"/>
          </ac:spMkLst>
        </pc:spChg>
        <pc:spChg chg="del mod">
          <ac:chgData name="Němečková Petra" userId="bbb80bfe-c72f-485b-9a60-ee597bc4b68c" providerId="ADAL" clId="{61BE9BD2-B684-4C07-AA64-D60F5A6C7894}" dt="2022-10-08T18:55:33.890" v="532" actId="931"/>
          <ac:spMkLst>
            <pc:docMk/>
            <pc:sldMk cId="2905348516" sldId="266"/>
            <ac:spMk id="3" creationId="{CFEE1BF7-C8C0-4CCD-F430-4E9F9C3DF77C}"/>
          </ac:spMkLst>
        </pc:spChg>
        <pc:spChg chg="add">
          <ac:chgData name="Němečková Petra" userId="bbb80bfe-c72f-485b-9a60-ee597bc4b68c" providerId="ADAL" clId="{61BE9BD2-B684-4C07-AA64-D60F5A6C7894}" dt="2022-10-08T18:56:14.788" v="539" actId="26606"/>
          <ac:spMkLst>
            <pc:docMk/>
            <pc:sldMk cId="2905348516" sldId="266"/>
            <ac:spMk id="10" creationId="{37C89E4B-3C9F-44B9-8B86-D9E3D112D8EC}"/>
          </ac:spMkLst>
        </pc:spChg>
        <pc:picChg chg="add mod">
          <ac:chgData name="Němečková Petra" userId="bbb80bfe-c72f-485b-9a60-ee597bc4b68c" providerId="ADAL" clId="{61BE9BD2-B684-4C07-AA64-D60F5A6C7894}" dt="2022-10-08T18:56:14.788" v="539" actId="26606"/>
          <ac:picMkLst>
            <pc:docMk/>
            <pc:sldMk cId="2905348516" sldId="266"/>
            <ac:picMk id="5" creationId="{038CF524-F227-9FD9-F7D6-C6A573CCDC26}"/>
          </ac:picMkLst>
        </pc:picChg>
        <pc:cxnChg chg="add">
          <ac:chgData name="Němečková Petra" userId="bbb80bfe-c72f-485b-9a60-ee597bc4b68c" providerId="ADAL" clId="{61BE9BD2-B684-4C07-AA64-D60F5A6C7894}" dt="2022-10-08T18:56:14.788" v="539" actId="26606"/>
          <ac:cxnSpMkLst>
            <pc:docMk/>
            <pc:sldMk cId="2905348516" sldId="266"/>
            <ac:cxnSpMk id="12" creationId="{AA2EAA10-076F-46BD-8F0F-B9A2FB77A85C}"/>
          </ac:cxnSpMkLst>
        </pc:cxnChg>
        <pc:cxnChg chg="add">
          <ac:chgData name="Němečková Petra" userId="bbb80bfe-c72f-485b-9a60-ee597bc4b68c" providerId="ADAL" clId="{61BE9BD2-B684-4C07-AA64-D60F5A6C7894}" dt="2022-10-08T18:56:14.788" v="539" actId="26606"/>
          <ac:cxnSpMkLst>
            <pc:docMk/>
            <pc:sldMk cId="2905348516" sldId="266"/>
            <ac:cxnSpMk id="14" creationId="{D891E407-403B-4764-86C9-33A56D3BCAA3}"/>
          </ac:cxnSpMkLst>
        </pc:cxnChg>
      </pc:sldChg>
    </pc:docChg>
  </pc:docChgLst>
  <pc:docChgLst>
    <pc:chgData name="Petra Němečková" userId="bbb80bfe-c72f-485b-9a60-ee597bc4b68c" providerId="ADAL" clId="{DCB3EB5F-BB22-4669-80CF-96E6ABFF0773}"/>
    <pc:docChg chg="undo custSel addSld modSld">
      <pc:chgData name="Petra Němečková" userId="bbb80bfe-c72f-485b-9a60-ee597bc4b68c" providerId="ADAL" clId="{DCB3EB5F-BB22-4669-80CF-96E6ABFF0773}" dt="2022-08-27T18:12:31.503" v="911" actId="207"/>
      <pc:docMkLst>
        <pc:docMk/>
      </pc:docMkLst>
      <pc:sldChg chg="modSp new mod">
        <pc:chgData name="Petra Němečková" userId="bbb80bfe-c72f-485b-9a60-ee597bc4b68c" providerId="ADAL" clId="{DCB3EB5F-BB22-4669-80CF-96E6ABFF0773}" dt="2022-08-27T18:10:43.735" v="875" actId="207"/>
        <pc:sldMkLst>
          <pc:docMk/>
          <pc:sldMk cId="1059502224" sldId="256"/>
        </pc:sldMkLst>
        <pc:spChg chg="mod">
          <ac:chgData name="Petra Němečková" userId="bbb80bfe-c72f-485b-9a60-ee597bc4b68c" providerId="ADAL" clId="{DCB3EB5F-BB22-4669-80CF-96E6ABFF0773}" dt="2022-08-27T18:10:43.735" v="875" actId="207"/>
          <ac:spMkLst>
            <pc:docMk/>
            <pc:sldMk cId="1059502224" sldId="256"/>
            <ac:spMk id="2" creationId="{96C4E9F8-BE5E-2B25-AA8B-7657DC234E2A}"/>
          </ac:spMkLst>
        </pc:spChg>
        <pc:spChg chg="mod">
          <ac:chgData name="Petra Němečková" userId="bbb80bfe-c72f-485b-9a60-ee597bc4b68c" providerId="ADAL" clId="{DCB3EB5F-BB22-4669-80CF-96E6ABFF0773}" dt="2022-08-27T17:47:14.432" v="874" actId="27636"/>
          <ac:spMkLst>
            <pc:docMk/>
            <pc:sldMk cId="1059502224" sldId="256"/>
            <ac:spMk id="3" creationId="{D10DF4F1-C94A-B170-20C2-044A97E26C32}"/>
          </ac:spMkLst>
        </pc:spChg>
      </pc:sldChg>
      <pc:sldChg chg="modSp new mod">
        <pc:chgData name="Petra Němečková" userId="bbb80bfe-c72f-485b-9a60-ee597bc4b68c" providerId="ADAL" clId="{DCB3EB5F-BB22-4669-80CF-96E6ABFF0773}" dt="2022-08-27T18:11:27.591" v="887" actId="122"/>
        <pc:sldMkLst>
          <pc:docMk/>
          <pc:sldMk cId="1507675113" sldId="257"/>
        </pc:sldMkLst>
        <pc:spChg chg="mod">
          <ac:chgData name="Petra Němečková" userId="bbb80bfe-c72f-485b-9a60-ee597bc4b68c" providerId="ADAL" clId="{DCB3EB5F-BB22-4669-80CF-96E6ABFF0773}" dt="2022-08-27T18:11:03.992" v="876" actId="207"/>
          <ac:spMkLst>
            <pc:docMk/>
            <pc:sldMk cId="1507675113" sldId="257"/>
            <ac:spMk id="2" creationId="{5E38856A-109D-A166-454D-C0F46BB032D8}"/>
          </ac:spMkLst>
        </pc:spChg>
        <pc:spChg chg="mod">
          <ac:chgData name="Petra Němečková" userId="bbb80bfe-c72f-485b-9a60-ee597bc4b68c" providerId="ADAL" clId="{DCB3EB5F-BB22-4669-80CF-96E6ABFF0773}" dt="2022-08-27T18:11:27.591" v="887" actId="122"/>
          <ac:spMkLst>
            <pc:docMk/>
            <pc:sldMk cId="1507675113" sldId="257"/>
            <ac:spMk id="3" creationId="{CFEE1BF7-C8C0-4CCD-F430-4E9F9C3DF77C}"/>
          </ac:spMkLst>
        </pc:spChg>
      </pc:sldChg>
      <pc:sldChg chg="modSp add mod">
        <pc:chgData name="Petra Němečková" userId="bbb80bfe-c72f-485b-9a60-ee597bc4b68c" providerId="ADAL" clId="{DCB3EB5F-BB22-4669-80CF-96E6ABFF0773}" dt="2022-08-27T18:11:38.557" v="892" actId="5793"/>
        <pc:sldMkLst>
          <pc:docMk/>
          <pc:sldMk cId="3460253692" sldId="258"/>
        </pc:sldMkLst>
        <pc:spChg chg="mod">
          <ac:chgData name="Petra Němečková" userId="bbb80bfe-c72f-485b-9a60-ee597bc4b68c" providerId="ADAL" clId="{DCB3EB5F-BB22-4669-80CF-96E6ABFF0773}" dt="2022-08-27T18:11:33.783" v="888" actId="207"/>
          <ac:spMkLst>
            <pc:docMk/>
            <pc:sldMk cId="3460253692" sldId="258"/>
            <ac:spMk id="2" creationId="{5E38856A-109D-A166-454D-C0F46BB032D8}"/>
          </ac:spMkLst>
        </pc:spChg>
        <pc:spChg chg="mod">
          <ac:chgData name="Petra Němečková" userId="bbb80bfe-c72f-485b-9a60-ee597bc4b68c" providerId="ADAL" clId="{DCB3EB5F-BB22-4669-80CF-96E6ABFF0773}" dt="2022-08-27T18:11:38.557" v="892" actId="5793"/>
          <ac:spMkLst>
            <pc:docMk/>
            <pc:sldMk cId="3460253692" sldId="258"/>
            <ac:spMk id="3" creationId="{CFEE1BF7-C8C0-4CCD-F430-4E9F9C3DF77C}"/>
          </ac:spMkLst>
        </pc:spChg>
      </pc:sldChg>
      <pc:sldChg chg="modSp add mod">
        <pc:chgData name="Petra Němečková" userId="bbb80bfe-c72f-485b-9a60-ee597bc4b68c" providerId="ADAL" clId="{DCB3EB5F-BB22-4669-80CF-96E6ABFF0773}" dt="2022-08-27T18:11:48.586" v="899" actId="5793"/>
        <pc:sldMkLst>
          <pc:docMk/>
          <pc:sldMk cId="4267444795" sldId="259"/>
        </pc:sldMkLst>
        <pc:spChg chg="mod">
          <ac:chgData name="Petra Němečková" userId="bbb80bfe-c72f-485b-9a60-ee597bc4b68c" providerId="ADAL" clId="{DCB3EB5F-BB22-4669-80CF-96E6ABFF0773}" dt="2022-08-27T18:11:44.631" v="893" actId="207"/>
          <ac:spMkLst>
            <pc:docMk/>
            <pc:sldMk cId="4267444795" sldId="259"/>
            <ac:spMk id="2" creationId="{5E38856A-109D-A166-454D-C0F46BB032D8}"/>
          </ac:spMkLst>
        </pc:spChg>
        <pc:spChg chg="mod">
          <ac:chgData name="Petra Němečková" userId="bbb80bfe-c72f-485b-9a60-ee597bc4b68c" providerId="ADAL" clId="{DCB3EB5F-BB22-4669-80CF-96E6ABFF0773}" dt="2022-08-27T18:11:48.586" v="899" actId="5793"/>
          <ac:spMkLst>
            <pc:docMk/>
            <pc:sldMk cId="4267444795" sldId="259"/>
            <ac:spMk id="3" creationId="{CFEE1BF7-C8C0-4CCD-F430-4E9F9C3DF77C}"/>
          </ac:spMkLst>
        </pc:spChg>
      </pc:sldChg>
      <pc:sldChg chg="modSp add mod">
        <pc:chgData name="Petra Němečková" userId="bbb80bfe-c72f-485b-9a60-ee597bc4b68c" providerId="ADAL" clId="{DCB3EB5F-BB22-4669-80CF-96E6ABFF0773}" dt="2022-08-27T18:11:57.323" v="904" actId="5793"/>
        <pc:sldMkLst>
          <pc:docMk/>
          <pc:sldMk cId="324839305" sldId="260"/>
        </pc:sldMkLst>
        <pc:spChg chg="mod">
          <ac:chgData name="Petra Němečková" userId="bbb80bfe-c72f-485b-9a60-ee597bc4b68c" providerId="ADAL" clId="{DCB3EB5F-BB22-4669-80CF-96E6ABFF0773}" dt="2022-08-27T18:11:53.958" v="900" actId="207"/>
          <ac:spMkLst>
            <pc:docMk/>
            <pc:sldMk cId="324839305" sldId="260"/>
            <ac:spMk id="2" creationId="{5E38856A-109D-A166-454D-C0F46BB032D8}"/>
          </ac:spMkLst>
        </pc:spChg>
        <pc:spChg chg="mod">
          <ac:chgData name="Petra Němečková" userId="bbb80bfe-c72f-485b-9a60-ee597bc4b68c" providerId="ADAL" clId="{DCB3EB5F-BB22-4669-80CF-96E6ABFF0773}" dt="2022-08-27T18:11:57.323" v="904" actId="5793"/>
          <ac:spMkLst>
            <pc:docMk/>
            <pc:sldMk cId="324839305" sldId="260"/>
            <ac:spMk id="3" creationId="{CFEE1BF7-C8C0-4CCD-F430-4E9F9C3DF77C}"/>
          </ac:spMkLst>
        </pc:spChg>
      </pc:sldChg>
      <pc:sldChg chg="modSp add mod">
        <pc:chgData name="Petra Němečková" userId="bbb80bfe-c72f-485b-9a60-ee597bc4b68c" providerId="ADAL" clId="{DCB3EB5F-BB22-4669-80CF-96E6ABFF0773}" dt="2022-08-27T18:12:14.859" v="909" actId="5793"/>
        <pc:sldMkLst>
          <pc:docMk/>
          <pc:sldMk cId="2199729484" sldId="261"/>
        </pc:sldMkLst>
        <pc:spChg chg="mod">
          <ac:chgData name="Petra Němečková" userId="bbb80bfe-c72f-485b-9a60-ee597bc4b68c" providerId="ADAL" clId="{DCB3EB5F-BB22-4669-80CF-96E6ABFF0773}" dt="2022-08-27T18:12:12.024" v="905" actId="207"/>
          <ac:spMkLst>
            <pc:docMk/>
            <pc:sldMk cId="2199729484" sldId="261"/>
            <ac:spMk id="2" creationId="{5E38856A-109D-A166-454D-C0F46BB032D8}"/>
          </ac:spMkLst>
        </pc:spChg>
        <pc:spChg chg="mod">
          <ac:chgData name="Petra Němečková" userId="bbb80bfe-c72f-485b-9a60-ee597bc4b68c" providerId="ADAL" clId="{DCB3EB5F-BB22-4669-80CF-96E6ABFF0773}" dt="2022-08-27T18:12:14.859" v="909" actId="5793"/>
          <ac:spMkLst>
            <pc:docMk/>
            <pc:sldMk cId="2199729484" sldId="261"/>
            <ac:spMk id="3" creationId="{CFEE1BF7-C8C0-4CCD-F430-4E9F9C3DF77C}"/>
          </ac:spMkLst>
        </pc:spChg>
      </pc:sldChg>
      <pc:sldChg chg="modSp add mod">
        <pc:chgData name="Petra Němečková" userId="bbb80bfe-c72f-485b-9a60-ee597bc4b68c" providerId="ADAL" clId="{DCB3EB5F-BB22-4669-80CF-96E6ABFF0773}" dt="2022-08-27T18:12:31.503" v="911" actId="207"/>
        <pc:sldMkLst>
          <pc:docMk/>
          <pc:sldMk cId="1045752699" sldId="262"/>
        </pc:sldMkLst>
        <pc:spChg chg="mod">
          <ac:chgData name="Petra Němečková" userId="bbb80bfe-c72f-485b-9a60-ee597bc4b68c" providerId="ADAL" clId="{DCB3EB5F-BB22-4669-80CF-96E6ABFF0773}" dt="2022-08-27T18:12:31.503" v="911" actId="207"/>
          <ac:spMkLst>
            <pc:docMk/>
            <pc:sldMk cId="1045752699" sldId="262"/>
            <ac:spMk id="2" creationId="{5E38856A-109D-A166-454D-C0F46BB032D8}"/>
          </ac:spMkLst>
        </pc:spChg>
        <pc:spChg chg="mod">
          <ac:chgData name="Petra Němečková" userId="bbb80bfe-c72f-485b-9a60-ee597bc4b68c" providerId="ADAL" clId="{DCB3EB5F-BB22-4669-80CF-96E6ABFF0773}" dt="2022-08-27T17:32:53.854" v="773" actId="20577"/>
          <ac:spMkLst>
            <pc:docMk/>
            <pc:sldMk cId="1045752699" sldId="262"/>
            <ac:spMk id="3" creationId="{CFEE1BF7-C8C0-4CCD-F430-4E9F9C3DF77C}"/>
          </ac:spMkLst>
        </pc:spChg>
      </pc:sldChg>
      <pc:sldChg chg="addSp modSp new mod">
        <pc:chgData name="Petra Němečková" userId="bbb80bfe-c72f-485b-9a60-ee597bc4b68c" providerId="ADAL" clId="{DCB3EB5F-BB22-4669-80CF-96E6ABFF0773}" dt="2022-08-27T18:12:19.862" v="910" actId="207"/>
        <pc:sldMkLst>
          <pc:docMk/>
          <pc:sldMk cId="3456526658" sldId="263"/>
        </pc:sldMkLst>
        <pc:spChg chg="mod">
          <ac:chgData name="Petra Němečková" userId="bbb80bfe-c72f-485b-9a60-ee597bc4b68c" providerId="ADAL" clId="{DCB3EB5F-BB22-4669-80CF-96E6ABFF0773}" dt="2022-08-27T18:12:19.862" v="910" actId="207"/>
          <ac:spMkLst>
            <pc:docMk/>
            <pc:sldMk cId="3456526658" sldId="263"/>
            <ac:spMk id="2" creationId="{684D1A42-66C4-0141-4761-1F8B22F3CA53}"/>
          </ac:spMkLst>
        </pc:spChg>
        <pc:picChg chg="add mod">
          <ac:chgData name="Petra Němečková" userId="bbb80bfe-c72f-485b-9a60-ee597bc4b68c" providerId="ADAL" clId="{DCB3EB5F-BB22-4669-80CF-96E6ABFF0773}" dt="2022-08-27T17:46:50.449" v="865" actId="1076"/>
          <ac:picMkLst>
            <pc:docMk/>
            <pc:sldMk cId="3456526658" sldId="263"/>
            <ac:picMk id="4" creationId="{FA9A7824-3F49-1192-A169-DC8ED905A9F7}"/>
          </ac:picMkLst>
        </pc:picChg>
      </pc:sldChg>
    </pc:docChg>
  </pc:docChgLst>
  <pc:docChgLst>
    <pc:chgData name="Němečková Petra" userId="bbb80bfe-c72f-485b-9a60-ee597bc4b68c" providerId="ADAL" clId="{6D96276D-86FA-46D5-8D26-73D1AE689776}"/>
    <pc:docChg chg="custSel delSld modSld sldOrd">
      <pc:chgData name="Němečková Petra" userId="bbb80bfe-c72f-485b-9a60-ee597bc4b68c" providerId="ADAL" clId="{6D96276D-86FA-46D5-8D26-73D1AE689776}" dt="2022-09-11T12:49:16.274" v="684" actId="2711"/>
      <pc:docMkLst>
        <pc:docMk/>
      </pc:docMkLst>
      <pc:sldChg chg="modSp mod">
        <pc:chgData name="Němečková Petra" userId="bbb80bfe-c72f-485b-9a60-ee597bc4b68c" providerId="ADAL" clId="{6D96276D-86FA-46D5-8D26-73D1AE689776}" dt="2022-09-11T12:29:47.946" v="62" actId="20577"/>
        <pc:sldMkLst>
          <pc:docMk/>
          <pc:sldMk cId="1059502224" sldId="256"/>
        </pc:sldMkLst>
        <pc:spChg chg="mod">
          <ac:chgData name="Němečková Petra" userId="bbb80bfe-c72f-485b-9a60-ee597bc4b68c" providerId="ADAL" clId="{6D96276D-86FA-46D5-8D26-73D1AE689776}" dt="2022-09-11T12:29:20.899" v="5" actId="20577"/>
          <ac:spMkLst>
            <pc:docMk/>
            <pc:sldMk cId="1059502224" sldId="256"/>
            <ac:spMk id="2" creationId="{96C4E9F8-BE5E-2B25-AA8B-7657DC234E2A}"/>
          </ac:spMkLst>
        </pc:spChg>
        <pc:spChg chg="mod">
          <ac:chgData name="Němečková Petra" userId="bbb80bfe-c72f-485b-9a60-ee597bc4b68c" providerId="ADAL" clId="{6D96276D-86FA-46D5-8D26-73D1AE689776}" dt="2022-09-11T12:29:47.946" v="62" actId="20577"/>
          <ac:spMkLst>
            <pc:docMk/>
            <pc:sldMk cId="1059502224" sldId="256"/>
            <ac:spMk id="3" creationId="{D10DF4F1-C94A-B170-20C2-044A97E26C32}"/>
          </ac:spMkLst>
        </pc:spChg>
      </pc:sldChg>
      <pc:sldChg chg="modSp mod">
        <pc:chgData name="Němečková Petra" userId="bbb80bfe-c72f-485b-9a60-ee597bc4b68c" providerId="ADAL" clId="{6D96276D-86FA-46D5-8D26-73D1AE689776}" dt="2022-09-11T12:40:10.416" v="530" actId="20577"/>
        <pc:sldMkLst>
          <pc:docMk/>
          <pc:sldMk cId="1507675113" sldId="257"/>
        </pc:sldMkLst>
        <pc:spChg chg="mod">
          <ac:chgData name="Němečková Petra" userId="bbb80bfe-c72f-485b-9a60-ee597bc4b68c" providerId="ADAL" clId="{6D96276D-86FA-46D5-8D26-73D1AE689776}" dt="2022-09-11T12:37:19.297" v="256" actId="5793"/>
          <ac:spMkLst>
            <pc:docMk/>
            <pc:sldMk cId="1507675113" sldId="257"/>
            <ac:spMk id="2" creationId="{5E38856A-109D-A166-454D-C0F46BB032D8}"/>
          </ac:spMkLst>
        </pc:spChg>
        <pc:spChg chg="mod">
          <ac:chgData name="Němečková Petra" userId="bbb80bfe-c72f-485b-9a60-ee597bc4b68c" providerId="ADAL" clId="{6D96276D-86FA-46D5-8D26-73D1AE689776}" dt="2022-09-11T12:40:10.416" v="530" actId="20577"/>
          <ac:spMkLst>
            <pc:docMk/>
            <pc:sldMk cId="1507675113" sldId="257"/>
            <ac:spMk id="3" creationId="{CFEE1BF7-C8C0-4CCD-F430-4E9F9C3DF77C}"/>
          </ac:spMkLst>
        </pc:spChg>
      </pc:sldChg>
      <pc:sldChg chg="modSp mod ord">
        <pc:chgData name="Němečková Petra" userId="bbb80bfe-c72f-485b-9a60-ee597bc4b68c" providerId="ADAL" clId="{6D96276D-86FA-46D5-8D26-73D1AE689776}" dt="2022-09-11T12:41:19.710" v="545"/>
        <pc:sldMkLst>
          <pc:docMk/>
          <pc:sldMk cId="3460253692" sldId="258"/>
        </pc:sldMkLst>
        <pc:spChg chg="mod">
          <ac:chgData name="Němečková Petra" userId="bbb80bfe-c72f-485b-9a60-ee597bc4b68c" providerId="ADAL" clId="{6D96276D-86FA-46D5-8D26-73D1AE689776}" dt="2022-09-11T12:38:10.271" v="313" actId="20577"/>
          <ac:spMkLst>
            <pc:docMk/>
            <pc:sldMk cId="3460253692" sldId="258"/>
            <ac:spMk id="2" creationId="{5E38856A-109D-A166-454D-C0F46BB032D8}"/>
          </ac:spMkLst>
        </pc:spChg>
        <pc:spChg chg="mod">
          <ac:chgData name="Němečková Petra" userId="bbb80bfe-c72f-485b-9a60-ee597bc4b68c" providerId="ADAL" clId="{6D96276D-86FA-46D5-8D26-73D1AE689776}" dt="2022-09-11T12:40:55.692" v="543" actId="20577"/>
          <ac:spMkLst>
            <pc:docMk/>
            <pc:sldMk cId="3460253692" sldId="258"/>
            <ac:spMk id="3" creationId="{CFEE1BF7-C8C0-4CCD-F430-4E9F9C3DF77C}"/>
          </ac:spMkLst>
        </pc:spChg>
      </pc:sldChg>
      <pc:sldChg chg="modSp mod">
        <pc:chgData name="Němečková Petra" userId="bbb80bfe-c72f-485b-9a60-ee597bc4b68c" providerId="ADAL" clId="{6D96276D-86FA-46D5-8D26-73D1AE689776}" dt="2022-09-11T12:47:52.630" v="679" actId="20577"/>
        <pc:sldMkLst>
          <pc:docMk/>
          <pc:sldMk cId="4267444795" sldId="259"/>
        </pc:sldMkLst>
        <pc:spChg chg="mod">
          <ac:chgData name="Němečková Petra" userId="bbb80bfe-c72f-485b-9a60-ee597bc4b68c" providerId="ADAL" clId="{6D96276D-86FA-46D5-8D26-73D1AE689776}" dt="2022-09-11T12:41:43.107" v="556" actId="20577"/>
          <ac:spMkLst>
            <pc:docMk/>
            <pc:sldMk cId="4267444795" sldId="259"/>
            <ac:spMk id="2" creationId="{5E38856A-109D-A166-454D-C0F46BB032D8}"/>
          </ac:spMkLst>
        </pc:spChg>
        <pc:spChg chg="mod">
          <ac:chgData name="Němečková Petra" userId="bbb80bfe-c72f-485b-9a60-ee597bc4b68c" providerId="ADAL" clId="{6D96276D-86FA-46D5-8D26-73D1AE689776}" dt="2022-09-11T12:47:52.630" v="679" actId="20577"/>
          <ac:spMkLst>
            <pc:docMk/>
            <pc:sldMk cId="4267444795" sldId="259"/>
            <ac:spMk id="3" creationId="{CFEE1BF7-C8C0-4CCD-F430-4E9F9C3DF77C}"/>
          </ac:spMkLst>
        </pc:spChg>
      </pc:sldChg>
      <pc:sldChg chg="addSp delSp modSp mod setBg">
        <pc:chgData name="Němečková Petra" userId="bbb80bfe-c72f-485b-9a60-ee597bc4b68c" providerId="ADAL" clId="{6D96276D-86FA-46D5-8D26-73D1AE689776}" dt="2022-09-11T12:49:16.274" v="684" actId="2711"/>
        <pc:sldMkLst>
          <pc:docMk/>
          <pc:sldMk cId="324839305" sldId="260"/>
        </pc:sldMkLst>
        <pc:spChg chg="mod ord">
          <ac:chgData name="Němečková Petra" userId="bbb80bfe-c72f-485b-9a60-ee597bc4b68c" providerId="ADAL" clId="{6D96276D-86FA-46D5-8D26-73D1AE689776}" dt="2022-09-11T12:49:16.274" v="684" actId="2711"/>
          <ac:spMkLst>
            <pc:docMk/>
            <pc:sldMk cId="324839305" sldId="260"/>
            <ac:spMk id="2" creationId="{5E38856A-109D-A166-454D-C0F46BB032D8}"/>
          </ac:spMkLst>
        </pc:spChg>
        <pc:spChg chg="del mod">
          <ac:chgData name="Němečková Petra" userId="bbb80bfe-c72f-485b-9a60-ee597bc4b68c" providerId="ADAL" clId="{6D96276D-86FA-46D5-8D26-73D1AE689776}" dt="2022-09-11T12:48:24.209" v="680" actId="931"/>
          <ac:spMkLst>
            <pc:docMk/>
            <pc:sldMk cId="324839305" sldId="260"/>
            <ac:spMk id="3" creationId="{CFEE1BF7-C8C0-4CCD-F430-4E9F9C3DF77C}"/>
          </ac:spMkLst>
        </pc:spChg>
        <pc:spChg chg="add">
          <ac:chgData name="Němečková Petra" userId="bbb80bfe-c72f-485b-9a60-ee597bc4b68c" providerId="ADAL" clId="{6D96276D-86FA-46D5-8D26-73D1AE689776}" dt="2022-09-11T12:49:03.503" v="683" actId="26606"/>
          <ac:spMkLst>
            <pc:docMk/>
            <pc:sldMk cId="324839305" sldId="260"/>
            <ac:spMk id="10" creationId="{37C89E4B-3C9F-44B9-8B86-D9E3D112D8EC}"/>
          </ac:spMkLst>
        </pc:spChg>
        <pc:picChg chg="add mod">
          <ac:chgData name="Němečková Petra" userId="bbb80bfe-c72f-485b-9a60-ee597bc4b68c" providerId="ADAL" clId="{6D96276D-86FA-46D5-8D26-73D1AE689776}" dt="2022-09-11T12:49:03.503" v="683" actId="26606"/>
          <ac:picMkLst>
            <pc:docMk/>
            <pc:sldMk cId="324839305" sldId="260"/>
            <ac:picMk id="5" creationId="{2E2A8D3C-A2C7-9316-FF19-EE971537AFC8}"/>
          </ac:picMkLst>
        </pc:picChg>
        <pc:cxnChg chg="add">
          <ac:chgData name="Němečková Petra" userId="bbb80bfe-c72f-485b-9a60-ee597bc4b68c" providerId="ADAL" clId="{6D96276D-86FA-46D5-8D26-73D1AE689776}" dt="2022-09-11T12:49:03.503" v="683" actId="26606"/>
          <ac:cxnSpMkLst>
            <pc:docMk/>
            <pc:sldMk cId="324839305" sldId="260"/>
            <ac:cxnSpMk id="12" creationId="{AA2EAA10-076F-46BD-8F0F-B9A2FB77A85C}"/>
          </ac:cxnSpMkLst>
        </pc:cxnChg>
        <pc:cxnChg chg="add">
          <ac:chgData name="Němečková Petra" userId="bbb80bfe-c72f-485b-9a60-ee597bc4b68c" providerId="ADAL" clId="{6D96276D-86FA-46D5-8D26-73D1AE689776}" dt="2022-09-11T12:49:03.503" v="683" actId="26606"/>
          <ac:cxnSpMkLst>
            <pc:docMk/>
            <pc:sldMk cId="324839305" sldId="260"/>
            <ac:cxnSpMk id="14" creationId="{D891E407-403B-4764-86C9-33A56D3BCAA3}"/>
          </ac:cxnSpMkLst>
        </pc:cxnChg>
      </pc:sldChg>
      <pc:sldChg chg="del">
        <pc:chgData name="Němečková Petra" userId="bbb80bfe-c72f-485b-9a60-ee597bc4b68c" providerId="ADAL" clId="{6D96276D-86FA-46D5-8D26-73D1AE689776}" dt="2022-09-11T12:42:02.654" v="575" actId="2696"/>
        <pc:sldMkLst>
          <pc:docMk/>
          <pc:sldMk cId="2199729484" sldId="261"/>
        </pc:sldMkLst>
      </pc:sldChg>
      <pc:sldChg chg="modSp mod">
        <pc:chgData name="Němečková Petra" userId="bbb80bfe-c72f-485b-9a60-ee597bc4b68c" providerId="ADAL" clId="{6D96276D-86FA-46D5-8D26-73D1AE689776}" dt="2022-09-11T12:42:24.884" v="580" actId="20577"/>
        <pc:sldMkLst>
          <pc:docMk/>
          <pc:sldMk cId="1045752699" sldId="262"/>
        </pc:sldMkLst>
        <pc:spChg chg="mod">
          <ac:chgData name="Němečková Petra" userId="bbb80bfe-c72f-485b-9a60-ee597bc4b68c" providerId="ADAL" clId="{6D96276D-86FA-46D5-8D26-73D1AE689776}" dt="2022-09-11T12:42:24.884" v="580" actId="20577"/>
          <ac:spMkLst>
            <pc:docMk/>
            <pc:sldMk cId="1045752699" sldId="262"/>
            <ac:spMk id="3" creationId="{CFEE1BF7-C8C0-4CCD-F430-4E9F9C3DF77C}"/>
          </ac:spMkLst>
        </pc:spChg>
      </pc:sldChg>
      <pc:sldChg chg="del">
        <pc:chgData name="Němečková Petra" userId="bbb80bfe-c72f-485b-9a60-ee597bc4b68c" providerId="ADAL" clId="{6D96276D-86FA-46D5-8D26-73D1AE689776}" dt="2022-09-11T12:42:05.220" v="576" actId="2696"/>
        <pc:sldMkLst>
          <pc:docMk/>
          <pc:sldMk cId="3456526658" sldId="263"/>
        </pc:sldMkLst>
      </pc:sldChg>
    </pc:docChg>
  </pc:docChgLst>
  <pc:docChgLst>
    <pc:chgData name="Němečková Petra" userId="bbb80bfe-c72f-485b-9a60-ee597bc4b68c" providerId="ADAL" clId="{E915FB61-627F-4029-B1EF-E7E17698189B}"/>
    <pc:docChg chg="undo custSel addSld delSld modSld sldOrd">
      <pc:chgData name="Němečková Petra" userId="bbb80bfe-c72f-485b-9a60-ee597bc4b68c" providerId="ADAL" clId="{E915FB61-627F-4029-B1EF-E7E17698189B}" dt="2022-09-24T18:30:10.240" v="648" actId="1076"/>
      <pc:docMkLst>
        <pc:docMk/>
      </pc:docMkLst>
      <pc:sldChg chg="modSp mod">
        <pc:chgData name="Němečková Petra" userId="bbb80bfe-c72f-485b-9a60-ee597bc4b68c" providerId="ADAL" clId="{E915FB61-627F-4029-B1EF-E7E17698189B}" dt="2022-09-24T18:30:10.240" v="648" actId="1076"/>
        <pc:sldMkLst>
          <pc:docMk/>
          <pc:sldMk cId="1059502224" sldId="256"/>
        </pc:sldMkLst>
        <pc:spChg chg="mod">
          <ac:chgData name="Němečková Petra" userId="bbb80bfe-c72f-485b-9a60-ee597bc4b68c" providerId="ADAL" clId="{E915FB61-627F-4029-B1EF-E7E17698189B}" dt="2022-09-24T18:30:05.208" v="647" actId="14100"/>
          <ac:spMkLst>
            <pc:docMk/>
            <pc:sldMk cId="1059502224" sldId="256"/>
            <ac:spMk id="2" creationId="{96C4E9F8-BE5E-2B25-AA8B-7657DC234E2A}"/>
          </ac:spMkLst>
        </pc:spChg>
        <pc:spChg chg="mod">
          <ac:chgData name="Němečková Petra" userId="bbb80bfe-c72f-485b-9a60-ee597bc4b68c" providerId="ADAL" clId="{E915FB61-627F-4029-B1EF-E7E17698189B}" dt="2022-09-24T18:30:10.240" v="648" actId="1076"/>
          <ac:spMkLst>
            <pc:docMk/>
            <pc:sldMk cId="1059502224" sldId="256"/>
            <ac:spMk id="3" creationId="{D10DF4F1-C94A-B170-20C2-044A97E26C32}"/>
          </ac:spMkLst>
        </pc:spChg>
      </pc:sldChg>
      <pc:sldChg chg="addSp modSp mod setBg">
        <pc:chgData name="Němečková Petra" userId="bbb80bfe-c72f-485b-9a60-ee597bc4b68c" providerId="ADAL" clId="{E915FB61-627F-4029-B1EF-E7E17698189B}" dt="2022-09-24T18:28:26.151" v="642" actId="27636"/>
        <pc:sldMkLst>
          <pc:docMk/>
          <pc:sldMk cId="1507675113" sldId="257"/>
        </pc:sldMkLst>
        <pc:spChg chg="mod">
          <ac:chgData name="Němečková Petra" userId="bbb80bfe-c72f-485b-9a60-ee597bc4b68c" providerId="ADAL" clId="{E915FB61-627F-4029-B1EF-E7E17698189B}" dt="2022-09-24T18:27:41.056" v="624" actId="14100"/>
          <ac:spMkLst>
            <pc:docMk/>
            <pc:sldMk cId="1507675113" sldId="257"/>
            <ac:spMk id="2" creationId="{5E38856A-109D-A166-454D-C0F46BB032D8}"/>
          </ac:spMkLst>
        </pc:spChg>
        <pc:spChg chg="mod">
          <ac:chgData name="Němečková Petra" userId="bbb80bfe-c72f-485b-9a60-ee597bc4b68c" providerId="ADAL" clId="{E915FB61-627F-4029-B1EF-E7E17698189B}" dt="2022-09-24T18:28:26.151" v="642" actId="27636"/>
          <ac:spMkLst>
            <pc:docMk/>
            <pc:sldMk cId="1507675113" sldId="257"/>
            <ac:spMk id="3" creationId="{CFEE1BF7-C8C0-4CCD-F430-4E9F9C3DF77C}"/>
          </ac:spMkLst>
        </pc:spChg>
        <pc:spChg chg="add">
          <ac:chgData name="Němečková Petra" userId="bbb80bfe-c72f-485b-9a60-ee597bc4b68c" providerId="ADAL" clId="{E915FB61-627F-4029-B1EF-E7E17698189B}" dt="2022-09-24T18:27:15.699" v="615" actId="26606"/>
          <ac:spMkLst>
            <pc:docMk/>
            <pc:sldMk cId="1507675113" sldId="257"/>
            <ac:spMk id="3079" creationId="{04812C46-200A-4DEB-A05E-3ED6C68C2387}"/>
          </ac:spMkLst>
        </pc:spChg>
        <pc:spChg chg="add">
          <ac:chgData name="Němečková Petra" userId="bbb80bfe-c72f-485b-9a60-ee597bc4b68c" providerId="ADAL" clId="{E915FB61-627F-4029-B1EF-E7E17698189B}" dt="2022-09-24T18:27:15.699" v="615" actId="26606"/>
          <ac:spMkLst>
            <pc:docMk/>
            <pc:sldMk cId="1507675113" sldId="257"/>
            <ac:spMk id="3081" creationId="{D1EA859B-E555-4109-94F3-6700E046E008}"/>
          </ac:spMkLst>
        </pc:spChg>
        <pc:picChg chg="add mod ord">
          <ac:chgData name="Němečková Petra" userId="bbb80bfe-c72f-485b-9a60-ee597bc4b68c" providerId="ADAL" clId="{E915FB61-627F-4029-B1EF-E7E17698189B}" dt="2022-09-24T18:27:24.160" v="619" actId="1076"/>
          <ac:picMkLst>
            <pc:docMk/>
            <pc:sldMk cId="1507675113" sldId="257"/>
            <ac:picMk id="3074" creationId="{DDC956F9-95CD-5919-4F0B-FE25051B33C6}"/>
          </ac:picMkLst>
        </pc:picChg>
      </pc:sldChg>
      <pc:sldChg chg="del">
        <pc:chgData name="Němečková Petra" userId="bbb80bfe-c72f-485b-9a60-ee597bc4b68c" providerId="ADAL" clId="{E915FB61-627F-4029-B1EF-E7E17698189B}" dt="2022-09-24T18:05:40.739" v="91" actId="2696"/>
        <pc:sldMkLst>
          <pc:docMk/>
          <pc:sldMk cId="3460253692" sldId="258"/>
        </pc:sldMkLst>
      </pc:sldChg>
      <pc:sldChg chg="del">
        <pc:chgData name="Němečková Petra" userId="bbb80bfe-c72f-485b-9a60-ee597bc4b68c" providerId="ADAL" clId="{E915FB61-627F-4029-B1EF-E7E17698189B}" dt="2022-09-24T18:05:45.566" v="93" actId="2696"/>
        <pc:sldMkLst>
          <pc:docMk/>
          <pc:sldMk cId="4267444795" sldId="259"/>
        </pc:sldMkLst>
      </pc:sldChg>
      <pc:sldChg chg="modSp mod">
        <pc:chgData name="Němečková Petra" userId="bbb80bfe-c72f-485b-9a60-ee597bc4b68c" providerId="ADAL" clId="{E915FB61-627F-4029-B1EF-E7E17698189B}" dt="2022-09-24T18:20:55.737" v="582" actId="20577"/>
        <pc:sldMkLst>
          <pc:docMk/>
          <pc:sldMk cId="1045752699" sldId="262"/>
        </pc:sldMkLst>
        <pc:spChg chg="mod">
          <ac:chgData name="Němečková Petra" userId="bbb80bfe-c72f-485b-9a60-ee597bc4b68c" providerId="ADAL" clId="{E915FB61-627F-4029-B1EF-E7E17698189B}" dt="2022-09-24T18:20:55.737" v="582" actId="20577"/>
          <ac:spMkLst>
            <pc:docMk/>
            <pc:sldMk cId="1045752699" sldId="262"/>
            <ac:spMk id="3" creationId="{CFEE1BF7-C8C0-4CCD-F430-4E9F9C3DF77C}"/>
          </ac:spMkLst>
        </pc:spChg>
      </pc:sldChg>
      <pc:sldChg chg="del">
        <pc:chgData name="Němečková Petra" userId="bbb80bfe-c72f-485b-9a60-ee597bc4b68c" providerId="ADAL" clId="{E915FB61-627F-4029-B1EF-E7E17698189B}" dt="2022-09-24T18:05:47.742" v="94" actId="2696"/>
        <pc:sldMkLst>
          <pc:docMk/>
          <pc:sldMk cId="3731927148" sldId="263"/>
        </pc:sldMkLst>
      </pc:sldChg>
      <pc:sldChg chg="addSp delSp modSp add mod setBg">
        <pc:chgData name="Němečková Petra" userId="bbb80bfe-c72f-485b-9a60-ee597bc4b68c" providerId="ADAL" clId="{E915FB61-627F-4029-B1EF-E7E17698189B}" dt="2022-09-24T18:28:44.152" v="643" actId="14100"/>
        <pc:sldMkLst>
          <pc:docMk/>
          <pc:sldMk cId="3976089157" sldId="263"/>
        </pc:sldMkLst>
        <pc:spChg chg="mod">
          <ac:chgData name="Němečková Petra" userId="bbb80bfe-c72f-485b-9a60-ee597bc4b68c" providerId="ADAL" clId="{E915FB61-627F-4029-B1EF-E7E17698189B}" dt="2022-09-24T18:27:57.560" v="626" actId="14100"/>
          <ac:spMkLst>
            <pc:docMk/>
            <pc:sldMk cId="3976089157" sldId="263"/>
            <ac:spMk id="2" creationId="{5E38856A-109D-A166-454D-C0F46BB032D8}"/>
          </ac:spMkLst>
        </pc:spChg>
        <pc:spChg chg="mod">
          <ac:chgData name="Němečková Petra" userId="bbb80bfe-c72f-485b-9a60-ee597bc4b68c" providerId="ADAL" clId="{E915FB61-627F-4029-B1EF-E7E17698189B}" dt="2022-09-24T18:28:44.152" v="643" actId="14100"/>
          <ac:spMkLst>
            <pc:docMk/>
            <pc:sldMk cId="3976089157" sldId="263"/>
            <ac:spMk id="3" creationId="{CFEE1BF7-C8C0-4CCD-F430-4E9F9C3DF77C}"/>
          </ac:spMkLst>
        </pc:spChg>
        <pc:spChg chg="add">
          <ac:chgData name="Němečková Petra" userId="bbb80bfe-c72f-485b-9a60-ee597bc4b68c" providerId="ADAL" clId="{E915FB61-627F-4029-B1EF-E7E17698189B}" dt="2022-09-24T18:25:49.124" v="591" actId="26606"/>
          <ac:spMkLst>
            <pc:docMk/>
            <pc:sldMk cId="3976089157" sldId="263"/>
            <ac:spMk id="2052" creationId="{04812C46-200A-4DEB-A05E-3ED6C68C2387}"/>
          </ac:spMkLst>
        </pc:spChg>
        <pc:spChg chg="add">
          <ac:chgData name="Němečková Petra" userId="bbb80bfe-c72f-485b-9a60-ee597bc4b68c" providerId="ADAL" clId="{E915FB61-627F-4029-B1EF-E7E17698189B}" dt="2022-09-24T18:25:49.124" v="591" actId="26606"/>
          <ac:spMkLst>
            <pc:docMk/>
            <pc:sldMk cId="3976089157" sldId="263"/>
            <ac:spMk id="2053" creationId="{D1EA859B-E555-4109-94F3-6700E046E008}"/>
          </ac:spMkLst>
        </pc:spChg>
        <pc:spChg chg="add del">
          <ac:chgData name="Němečková Petra" userId="bbb80bfe-c72f-485b-9a60-ee597bc4b68c" providerId="ADAL" clId="{E915FB61-627F-4029-B1EF-E7E17698189B}" dt="2022-09-24T18:25:37.439" v="589" actId="26606"/>
          <ac:spMkLst>
            <pc:docMk/>
            <pc:sldMk cId="3976089157" sldId="263"/>
            <ac:spMk id="2055" creationId="{5E39A796-BE83-48B1-B33F-35C4A32AAB57}"/>
          </ac:spMkLst>
        </pc:spChg>
        <pc:spChg chg="add del">
          <ac:chgData name="Němečková Petra" userId="bbb80bfe-c72f-485b-9a60-ee597bc4b68c" providerId="ADAL" clId="{E915FB61-627F-4029-B1EF-E7E17698189B}" dt="2022-09-24T18:25:37.439" v="589" actId="26606"/>
          <ac:spMkLst>
            <pc:docMk/>
            <pc:sldMk cId="3976089157" sldId="263"/>
            <ac:spMk id="2057" creationId="{72F84B47-E267-4194-8194-831DB7B5547F}"/>
          </ac:spMkLst>
        </pc:spChg>
        <pc:picChg chg="add mod ord">
          <ac:chgData name="Němečková Petra" userId="bbb80bfe-c72f-485b-9a60-ee597bc4b68c" providerId="ADAL" clId="{E915FB61-627F-4029-B1EF-E7E17698189B}" dt="2022-09-24T18:26:06.513" v="597" actId="14100"/>
          <ac:picMkLst>
            <pc:docMk/>
            <pc:sldMk cId="3976089157" sldId="263"/>
            <ac:picMk id="2050" creationId="{FC9ED8F6-7296-F24F-ADE3-09C67BAFD9CD}"/>
          </ac:picMkLst>
        </pc:picChg>
      </pc:sldChg>
      <pc:sldChg chg="del">
        <pc:chgData name="Němečková Petra" userId="bbb80bfe-c72f-485b-9a60-ee597bc4b68c" providerId="ADAL" clId="{E915FB61-627F-4029-B1EF-E7E17698189B}" dt="2022-09-24T18:05:42.945" v="92" actId="2696"/>
        <pc:sldMkLst>
          <pc:docMk/>
          <pc:sldMk cId="3279396888" sldId="264"/>
        </pc:sldMkLst>
      </pc:sldChg>
      <pc:sldChg chg="modSp add mod ord">
        <pc:chgData name="Němečková Petra" userId="bbb80bfe-c72f-485b-9a60-ee597bc4b68c" providerId="ADAL" clId="{E915FB61-627F-4029-B1EF-E7E17698189B}" dt="2022-09-24T18:18:33.444" v="579" actId="27636"/>
        <pc:sldMkLst>
          <pc:docMk/>
          <pc:sldMk cId="4149426636" sldId="264"/>
        </pc:sldMkLst>
        <pc:spChg chg="mod">
          <ac:chgData name="Němečková Petra" userId="bbb80bfe-c72f-485b-9a60-ee597bc4b68c" providerId="ADAL" clId="{E915FB61-627F-4029-B1EF-E7E17698189B}" dt="2022-09-24T18:12:59.850" v="509" actId="20577"/>
          <ac:spMkLst>
            <pc:docMk/>
            <pc:sldMk cId="4149426636" sldId="264"/>
            <ac:spMk id="2" creationId="{5E38856A-109D-A166-454D-C0F46BB032D8}"/>
          </ac:spMkLst>
        </pc:spChg>
        <pc:spChg chg="mod">
          <ac:chgData name="Němečková Petra" userId="bbb80bfe-c72f-485b-9a60-ee597bc4b68c" providerId="ADAL" clId="{E915FB61-627F-4029-B1EF-E7E17698189B}" dt="2022-09-24T18:18:33.444" v="579" actId="27636"/>
          <ac:spMkLst>
            <pc:docMk/>
            <pc:sldMk cId="4149426636" sldId="264"/>
            <ac:spMk id="3" creationId="{CFEE1BF7-C8C0-4CCD-F430-4E9F9C3DF77C}"/>
          </ac:spMkLst>
        </pc:spChg>
      </pc:sldChg>
      <pc:sldChg chg="addSp delSp modSp add mod setBg">
        <pc:chgData name="Němečková Petra" userId="bbb80bfe-c72f-485b-9a60-ee597bc4b68c" providerId="ADAL" clId="{E915FB61-627F-4029-B1EF-E7E17698189B}" dt="2022-09-24T18:29:51.076" v="646" actId="207"/>
        <pc:sldMkLst>
          <pc:docMk/>
          <pc:sldMk cId="3129914912" sldId="265"/>
        </pc:sldMkLst>
        <pc:spChg chg="mod">
          <ac:chgData name="Němečková Petra" userId="bbb80bfe-c72f-485b-9a60-ee597bc4b68c" providerId="ADAL" clId="{E915FB61-627F-4029-B1EF-E7E17698189B}" dt="2022-09-24T18:29:39.866" v="645" actId="207"/>
          <ac:spMkLst>
            <pc:docMk/>
            <pc:sldMk cId="3129914912" sldId="265"/>
            <ac:spMk id="2" creationId="{5E38856A-109D-A166-454D-C0F46BB032D8}"/>
          </ac:spMkLst>
        </pc:spChg>
        <pc:spChg chg="mod">
          <ac:chgData name="Němečková Petra" userId="bbb80bfe-c72f-485b-9a60-ee597bc4b68c" providerId="ADAL" clId="{E915FB61-627F-4029-B1EF-E7E17698189B}" dt="2022-09-24T18:29:28.514" v="644" actId="26606"/>
          <ac:spMkLst>
            <pc:docMk/>
            <pc:sldMk cId="3129914912" sldId="265"/>
            <ac:spMk id="3" creationId="{CFEE1BF7-C8C0-4CCD-F430-4E9F9C3DF77C}"/>
          </ac:spMkLst>
        </pc:spChg>
        <pc:spChg chg="add del">
          <ac:chgData name="Němečková Petra" userId="bbb80bfe-c72f-485b-9a60-ee597bc4b68c" providerId="ADAL" clId="{E915FB61-627F-4029-B1EF-E7E17698189B}" dt="2022-09-24T18:29:28.514" v="644" actId="26606"/>
          <ac:spMkLst>
            <pc:docMk/>
            <pc:sldMk cId="3129914912" sldId="265"/>
            <ac:spMk id="9" creationId="{5E39A796-BE83-48B1-B33F-35C4A32AAB57}"/>
          </ac:spMkLst>
        </pc:spChg>
        <pc:spChg chg="add del">
          <ac:chgData name="Němečková Petra" userId="bbb80bfe-c72f-485b-9a60-ee597bc4b68c" providerId="ADAL" clId="{E915FB61-627F-4029-B1EF-E7E17698189B}" dt="2022-09-24T18:29:28.514" v="644" actId="26606"/>
          <ac:spMkLst>
            <pc:docMk/>
            <pc:sldMk cId="3129914912" sldId="265"/>
            <ac:spMk id="11" creationId="{72F84B47-E267-4194-8194-831DB7B5547F}"/>
          </ac:spMkLst>
        </pc:spChg>
        <pc:spChg chg="add">
          <ac:chgData name="Němečková Petra" userId="bbb80bfe-c72f-485b-9a60-ee597bc4b68c" providerId="ADAL" clId="{E915FB61-627F-4029-B1EF-E7E17698189B}" dt="2022-09-24T18:29:28.514" v="644" actId="26606"/>
          <ac:spMkLst>
            <pc:docMk/>
            <pc:sldMk cId="3129914912" sldId="265"/>
            <ac:spMk id="16" creationId="{46F7435D-E3DB-47B1-BA61-B00ACC83A9DE}"/>
          </ac:spMkLst>
        </pc:spChg>
        <pc:spChg chg="add">
          <ac:chgData name="Němečková Petra" userId="bbb80bfe-c72f-485b-9a60-ee597bc4b68c" providerId="ADAL" clId="{E915FB61-627F-4029-B1EF-E7E17698189B}" dt="2022-09-24T18:29:28.514" v="644" actId="26606"/>
          <ac:spMkLst>
            <pc:docMk/>
            <pc:sldMk cId="3129914912" sldId="265"/>
            <ac:spMk id="18" creationId="{F263A0B5-F8C4-4116-809F-78A768EA79A6}"/>
          </ac:spMkLst>
        </pc:spChg>
        <pc:graphicFrameChg chg="add mod modGraphic">
          <ac:chgData name="Němečková Petra" userId="bbb80bfe-c72f-485b-9a60-ee597bc4b68c" providerId="ADAL" clId="{E915FB61-627F-4029-B1EF-E7E17698189B}" dt="2022-09-24T18:29:51.076" v="646" actId="207"/>
          <ac:graphicFrameMkLst>
            <pc:docMk/>
            <pc:sldMk cId="3129914912" sldId="265"/>
            <ac:graphicFrameMk id="4" creationId="{EABA0F37-6330-ED55-7C54-04478E25C91C}"/>
          </ac:graphicFrameMkLst>
        </pc:graphicFrameChg>
      </pc:sldChg>
      <pc:sldChg chg="del">
        <pc:chgData name="Němečková Petra" userId="bbb80bfe-c72f-485b-9a60-ee597bc4b68c" providerId="ADAL" clId="{E915FB61-627F-4029-B1EF-E7E17698189B}" dt="2022-09-24T18:05:50.944" v="95" actId="2696"/>
        <pc:sldMkLst>
          <pc:docMk/>
          <pc:sldMk cId="3475665697" sldId="265"/>
        </pc:sldMkLst>
      </pc:sldChg>
      <pc:sldChg chg="del">
        <pc:chgData name="Němečková Petra" userId="bbb80bfe-c72f-485b-9a60-ee597bc4b68c" providerId="ADAL" clId="{E915FB61-627F-4029-B1EF-E7E17698189B}" dt="2022-09-24T18:05:54.019" v="96" actId="2696"/>
        <pc:sldMkLst>
          <pc:docMk/>
          <pc:sldMk cId="1898733283" sldId="266"/>
        </pc:sldMkLst>
      </pc:sldChg>
    </pc:docChg>
  </pc:docChgLst>
  <pc:docChgLst>
    <pc:chgData name="Němečková Petra" userId="bbb80bfe-c72f-485b-9a60-ee597bc4b68c" providerId="ADAL" clId="{C2FB7097-EE96-4A73-A129-C12357584F15}"/>
    <pc:docChg chg="undo custSel addSld delSld modSld">
      <pc:chgData name="Němečková Petra" userId="bbb80bfe-c72f-485b-9a60-ee597bc4b68c" providerId="ADAL" clId="{C2FB7097-EE96-4A73-A129-C12357584F15}" dt="2022-09-18T08:54:48.649" v="1224" actId="20577"/>
      <pc:docMkLst>
        <pc:docMk/>
      </pc:docMkLst>
      <pc:sldChg chg="modSp mod">
        <pc:chgData name="Němečková Petra" userId="bbb80bfe-c72f-485b-9a60-ee597bc4b68c" providerId="ADAL" clId="{C2FB7097-EE96-4A73-A129-C12357584F15}" dt="2022-09-18T08:04:27.839" v="86" actId="20577"/>
        <pc:sldMkLst>
          <pc:docMk/>
          <pc:sldMk cId="1059502224" sldId="256"/>
        </pc:sldMkLst>
        <pc:spChg chg="mod">
          <ac:chgData name="Němečková Petra" userId="bbb80bfe-c72f-485b-9a60-ee597bc4b68c" providerId="ADAL" clId="{C2FB7097-EE96-4A73-A129-C12357584F15}" dt="2022-09-18T08:04:01.424" v="28" actId="255"/>
          <ac:spMkLst>
            <pc:docMk/>
            <pc:sldMk cId="1059502224" sldId="256"/>
            <ac:spMk id="2" creationId="{96C4E9F8-BE5E-2B25-AA8B-7657DC234E2A}"/>
          </ac:spMkLst>
        </pc:spChg>
        <pc:spChg chg="mod">
          <ac:chgData name="Němečková Petra" userId="bbb80bfe-c72f-485b-9a60-ee597bc4b68c" providerId="ADAL" clId="{C2FB7097-EE96-4A73-A129-C12357584F15}" dt="2022-09-18T08:04:27.839" v="86" actId="20577"/>
          <ac:spMkLst>
            <pc:docMk/>
            <pc:sldMk cId="1059502224" sldId="256"/>
            <ac:spMk id="3" creationId="{D10DF4F1-C94A-B170-20C2-044A97E26C32}"/>
          </ac:spMkLst>
        </pc:spChg>
      </pc:sldChg>
      <pc:sldChg chg="modSp mod">
        <pc:chgData name="Němečková Petra" userId="bbb80bfe-c72f-485b-9a60-ee597bc4b68c" providerId="ADAL" clId="{C2FB7097-EE96-4A73-A129-C12357584F15}" dt="2022-09-18T08:20:17.845" v="376" actId="20577"/>
        <pc:sldMkLst>
          <pc:docMk/>
          <pc:sldMk cId="1507675113" sldId="257"/>
        </pc:sldMkLst>
        <pc:spChg chg="mod">
          <ac:chgData name="Němečková Petra" userId="bbb80bfe-c72f-485b-9a60-ee597bc4b68c" providerId="ADAL" clId="{C2FB7097-EE96-4A73-A129-C12357584F15}" dt="2022-09-18T08:18:53.510" v="221" actId="20577"/>
          <ac:spMkLst>
            <pc:docMk/>
            <pc:sldMk cId="1507675113" sldId="257"/>
            <ac:spMk id="2" creationId="{5E38856A-109D-A166-454D-C0F46BB032D8}"/>
          </ac:spMkLst>
        </pc:spChg>
        <pc:spChg chg="mod">
          <ac:chgData name="Němečková Petra" userId="bbb80bfe-c72f-485b-9a60-ee597bc4b68c" providerId="ADAL" clId="{C2FB7097-EE96-4A73-A129-C12357584F15}" dt="2022-09-18T08:20:17.845" v="376" actId="20577"/>
          <ac:spMkLst>
            <pc:docMk/>
            <pc:sldMk cId="1507675113" sldId="257"/>
            <ac:spMk id="3" creationId="{CFEE1BF7-C8C0-4CCD-F430-4E9F9C3DF77C}"/>
          </ac:spMkLst>
        </pc:spChg>
      </pc:sldChg>
      <pc:sldChg chg="addSp modSp mod setBg">
        <pc:chgData name="Němečková Petra" userId="bbb80bfe-c72f-485b-9a60-ee597bc4b68c" providerId="ADAL" clId="{C2FB7097-EE96-4A73-A129-C12357584F15}" dt="2022-09-18T08:18:13.663" v="187" actId="1076"/>
        <pc:sldMkLst>
          <pc:docMk/>
          <pc:sldMk cId="3460253692" sldId="258"/>
        </pc:sldMkLst>
        <pc:spChg chg="mod">
          <ac:chgData name="Němečková Petra" userId="bbb80bfe-c72f-485b-9a60-ee597bc4b68c" providerId="ADAL" clId="{C2FB7097-EE96-4A73-A129-C12357584F15}" dt="2022-09-18T08:18:02.454" v="186" actId="14100"/>
          <ac:spMkLst>
            <pc:docMk/>
            <pc:sldMk cId="3460253692" sldId="258"/>
            <ac:spMk id="2" creationId="{5E38856A-109D-A166-454D-C0F46BB032D8}"/>
          </ac:spMkLst>
        </pc:spChg>
        <pc:spChg chg="mod">
          <ac:chgData name="Němečková Petra" userId="bbb80bfe-c72f-485b-9a60-ee597bc4b68c" providerId="ADAL" clId="{C2FB7097-EE96-4A73-A129-C12357584F15}" dt="2022-09-18T08:18:13.663" v="187" actId="1076"/>
          <ac:spMkLst>
            <pc:docMk/>
            <pc:sldMk cId="3460253692" sldId="258"/>
            <ac:spMk id="3" creationId="{CFEE1BF7-C8C0-4CCD-F430-4E9F9C3DF77C}"/>
          </ac:spMkLst>
        </pc:spChg>
        <pc:spChg chg="add">
          <ac:chgData name="Němečková Petra" userId="bbb80bfe-c72f-485b-9a60-ee597bc4b68c" providerId="ADAL" clId="{C2FB7097-EE96-4A73-A129-C12357584F15}" dt="2022-09-18T08:16:51.029" v="172" actId="26606"/>
          <ac:spMkLst>
            <pc:docMk/>
            <pc:sldMk cId="3460253692" sldId="258"/>
            <ac:spMk id="10" creationId="{80DF40B2-80F7-4E71-B46C-284163F3654A}"/>
          </ac:spMkLst>
        </pc:spChg>
        <pc:picChg chg="add mod">
          <ac:chgData name="Němečková Petra" userId="bbb80bfe-c72f-485b-9a60-ee597bc4b68c" providerId="ADAL" clId="{C2FB7097-EE96-4A73-A129-C12357584F15}" dt="2022-09-18T08:16:51.029" v="172" actId="26606"/>
          <ac:picMkLst>
            <pc:docMk/>
            <pc:sldMk cId="3460253692" sldId="258"/>
            <ac:picMk id="5" creationId="{F37388DD-FE45-542E-31FE-F4D955E0AFA2}"/>
          </ac:picMkLst>
        </pc:picChg>
      </pc:sldChg>
      <pc:sldChg chg="modSp mod">
        <pc:chgData name="Němečková Petra" userId="bbb80bfe-c72f-485b-9a60-ee597bc4b68c" providerId="ADAL" clId="{C2FB7097-EE96-4A73-A129-C12357584F15}" dt="2022-09-18T08:28:36.444" v="505" actId="20577"/>
        <pc:sldMkLst>
          <pc:docMk/>
          <pc:sldMk cId="4267444795" sldId="259"/>
        </pc:sldMkLst>
        <pc:spChg chg="mod">
          <ac:chgData name="Němečková Petra" userId="bbb80bfe-c72f-485b-9a60-ee597bc4b68c" providerId="ADAL" clId="{C2FB7097-EE96-4A73-A129-C12357584F15}" dt="2022-09-18T08:20:38.177" v="389" actId="20577"/>
          <ac:spMkLst>
            <pc:docMk/>
            <pc:sldMk cId="4267444795" sldId="259"/>
            <ac:spMk id="2" creationId="{5E38856A-109D-A166-454D-C0F46BB032D8}"/>
          </ac:spMkLst>
        </pc:spChg>
        <pc:spChg chg="mod">
          <ac:chgData name="Němečková Petra" userId="bbb80bfe-c72f-485b-9a60-ee597bc4b68c" providerId="ADAL" clId="{C2FB7097-EE96-4A73-A129-C12357584F15}" dt="2022-09-18T08:28:36.444" v="505" actId="20577"/>
          <ac:spMkLst>
            <pc:docMk/>
            <pc:sldMk cId="4267444795" sldId="259"/>
            <ac:spMk id="3" creationId="{CFEE1BF7-C8C0-4CCD-F430-4E9F9C3DF77C}"/>
          </ac:spMkLst>
        </pc:spChg>
      </pc:sldChg>
      <pc:sldChg chg="del">
        <pc:chgData name="Němečková Petra" userId="bbb80bfe-c72f-485b-9a60-ee597bc4b68c" providerId="ADAL" clId="{C2FB7097-EE96-4A73-A129-C12357584F15}" dt="2022-09-18T08:20:54.832" v="399" actId="47"/>
        <pc:sldMkLst>
          <pc:docMk/>
          <pc:sldMk cId="324839305" sldId="260"/>
        </pc:sldMkLst>
      </pc:sldChg>
      <pc:sldChg chg="modSp mod">
        <pc:chgData name="Němečková Petra" userId="bbb80bfe-c72f-485b-9a60-ee597bc4b68c" providerId="ADAL" clId="{C2FB7097-EE96-4A73-A129-C12357584F15}" dt="2022-09-18T08:21:27.221" v="401" actId="20577"/>
        <pc:sldMkLst>
          <pc:docMk/>
          <pc:sldMk cId="1045752699" sldId="262"/>
        </pc:sldMkLst>
        <pc:spChg chg="mod">
          <ac:chgData name="Němečková Petra" userId="bbb80bfe-c72f-485b-9a60-ee597bc4b68c" providerId="ADAL" clId="{C2FB7097-EE96-4A73-A129-C12357584F15}" dt="2022-09-18T08:21:27.221" v="401" actId="20577"/>
          <ac:spMkLst>
            <pc:docMk/>
            <pc:sldMk cId="1045752699" sldId="262"/>
            <ac:spMk id="3" creationId="{CFEE1BF7-C8C0-4CCD-F430-4E9F9C3DF77C}"/>
          </ac:spMkLst>
        </pc:spChg>
      </pc:sldChg>
      <pc:sldChg chg="modSp add mod">
        <pc:chgData name="Němečková Petra" userId="bbb80bfe-c72f-485b-9a60-ee597bc4b68c" providerId="ADAL" clId="{C2FB7097-EE96-4A73-A129-C12357584F15}" dt="2022-09-18T08:48:53.190" v="985" actId="20577"/>
        <pc:sldMkLst>
          <pc:docMk/>
          <pc:sldMk cId="3731927148" sldId="263"/>
        </pc:sldMkLst>
        <pc:spChg chg="mod">
          <ac:chgData name="Němečková Petra" userId="bbb80bfe-c72f-485b-9a60-ee597bc4b68c" providerId="ADAL" clId="{C2FB7097-EE96-4A73-A129-C12357584F15}" dt="2022-09-18T08:30:28.699" v="529" actId="20577"/>
          <ac:spMkLst>
            <pc:docMk/>
            <pc:sldMk cId="3731927148" sldId="263"/>
            <ac:spMk id="2" creationId="{5E38856A-109D-A166-454D-C0F46BB032D8}"/>
          </ac:spMkLst>
        </pc:spChg>
        <pc:spChg chg="mod">
          <ac:chgData name="Němečková Petra" userId="bbb80bfe-c72f-485b-9a60-ee597bc4b68c" providerId="ADAL" clId="{C2FB7097-EE96-4A73-A129-C12357584F15}" dt="2022-09-18T08:48:53.190" v="985" actId="20577"/>
          <ac:spMkLst>
            <pc:docMk/>
            <pc:sldMk cId="3731927148" sldId="263"/>
            <ac:spMk id="3" creationId="{CFEE1BF7-C8C0-4CCD-F430-4E9F9C3DF77C}"/>
          </ac:spMkLst>
        </pc:spChg>
      </pc:sldChg>
      <pc:sldChg chg="addSp delSp modSp add mod setBg">
        <pc:chgData name="Němečková Petra" userId="bbb80bfe-c72f-485b-9a60-ee597bc4b68c" providerId="ADAL" clId="{C2FB7097-EE96-4A73-A129-C12357584F15}" dt="2022-09-18T08:48:43.468" v="960" actId="20577"/>
        <pc:sldMkLst>
          <pc:docMk/>
          <pc:sldMk cId="3279396888" sldId="264"/>
        </pc:sldMkLst>
        <pc:spChg chg="mod">
          <ac:chgData name="Němečková Petra" userId="bbb80bfe-c72f-485b-9a60-ee597bc4b68c" providerId="ADAL" clId="{C2FB7097-EE96-4A73-A129-C12357584F15}" dt="2022-09-18T08:39:26.351" v="871" actId="207"/>
          <ac:spMkLst>
            <pc:docMk/>
            <pc:sldMk cId="3279396888" sldId="264"/>
            <ac:spMk id="2" creationId="{5E38856A-109D-A166-454D-C0F46BB032D8}"/>
          </ac:spMkLst>
        </pc:spChg>
        <pc:spChg chg="mod">
          <ac:chgData name="Němečková Petra" userId="bbb80bfe-c72f-485b-9a60-ee597bc4b68c" providerId="ADAL" clId="{C2FB7097-EE96-4A73-A129-C12357584F15}" dt="2022-09-18T08:48:43.468" v="960" actId="20577"/>
          <ac:spMkLst>
            <pc:docMk/>
            <pc:sldMk cId="3279396888" sldId="264"/>
            <ac:spMk id="3" creationId="{CFEE1BF7-C8C0-4CCD-F430-4E9F9C3DF77C}"/>
          </ac:spMkLst>
        </pc:spChg>
        <pc:spChg chg="add del">
          <ac:chgData name="Němečková Petra" userId="bbb80bfe-c72f-485b-9a60-ee597bc4b68c" providerId="ADAL" clId="{C2FB7097-EE96-4A73-A129-C12357584F15}" dt="2022-09-18T08:39:01.754" v="862" actId="26606"/>
          <ac:spMkLst>
            <pc:docMk/>
            <pc:sldMk cId="3279396888" sldId="264"/>
            <ac:spMk id="10" creationId="{80DF40B2-80F7-4E71-B46C-284163F3654A}"/>
          </ac:spMkLst>
        </pc:spChg>
        <pc:spChg chg="add">
          <ac:chgData name="Němečková Petra" userId="bbb80bfe-c72f-485b-9a60-ee597bc4b68c" providerId="ADAL" clId="{C2FB7097-EE96-4A73-A129-C12357584F15}" dt="2022-09-18T08:39:01.761" v="863" actId="26606"/>
          <ac:spMkLst>
            <pc:docMk/>
            <pc:sldMk cId="3279396888" sldId="264"/>
            <ac:spMk id="12" creationId="{D1D34770-47A8-402C-AF23-2B653F2D88C1}"/>
          </ac:spMkLst>
        </pc:spChg>
        <pc:picChg chg="add mod">
          <ac:chgData name="Němečková Petra" userId="bbb80bfe-c72f-485b-9a60-ee597bc4b68c" providerId="ADAL" clId="{C2FB7097-EE96-4A73-A129-C12357584F15}" dt="2022-09-18T08:39:03.908" v="865" actId="962"/>
          <ac:picMkLst>
            <pc:docMk/>
            <pc:sldMk cId="3279396888" sldId="264"/>
            <ac:picMk id="5" creationId="{3A49D04E-8163-B646-FBB9-7727DEB225D5}"/>
          </ac:picMkLst>
        </pc:picChg>
      </pc:sldChg>
      <pc:sldChg chg="modSp add mod">
        <pc:chgData name="Němečková Petra" userId="bbb80bfe-c72f-485b-9a60-ee597bc4b68c" providerId="ADAL" clId="{C2FB7097-EE96-4A73-A129-C12357584F15}" dt="2022-09-18T08:50:05.372" v="1052" actId="20577"/>
        <pc:sldMkLst>
          <pc:docMk/>
          <pc:sldMk cId="3475665697" sldId="265"/>
        </pc:sldMkLst>
        <pc:spChg chg="mod">
          <ac:chgData name="Němečková Petra" userId="bbb80bfe-c72f-485b-9a60-ee597bc4b68c" providerId="ADAL" clId="{C2FB7097-EE96-4A73-A129-C12357584F15}" dt="2022-09-18T08:40:49.931" v="884" actId="20577"/>
          <ac:spMkLst>
            <pc:docMk/>
            <pc:sldMk cId="3475665697" sldId="265"/>
            <ac:spMk id="2" creationId="{5E38856A-109D-A166-454D-C0F46BB032D8}"/>
          </ac:spMkLst>
        </pc:spChg>
        <pc:spChg chg="mod">
          <ac:chgData name="Němečková Petra" userId="bbb80bfe-c72f-485b-9a60-ee597bc4b68c" providerId="ADAL" clId="{C2FB7097-EE96-4A73-A129-C12357584F15}" dt="2022-09-18T08:50:05.372" v="1052" actId="20577"/>
          <ac:spMkLst>
            <pc:docMk/>
            <pc:sldMk cId="3475665697" sldId="265"/>
            <ac:spMk id="3" creationId="{CFEE1BF7-C8C0-4CCD-F430-4E9F9C3DF77C}"/>
          </ac:spMkLst>
        </pc:spChg>
      </pc:sldChg>
      <pc:sldChg chg="modSp add mod">
        <pc:chgData name="Němečková Petra" userId="bbb80bfe-c72f-485b-9a60-ee597bc4b68c" providerId="ADAL" clId="{C2FB7097-EE96-4A73-A129-C12357584F15}" dt="2022-09-18T08:54:48.649" v="1224" actId="20577"/>
        <pc:sldMkLst>
          <pc:docMk/>
          <pc:sldMk cId="1898733283" sldId="266"/>
        </pc:sldMkLst>
        <pc:spChg chg="mod">
          <ac:chgData name="Němečková Petra" userId="bbb80bfe-c72f-485b-9a60-ee597bc4b68c" providerId="ADAL" clId="{C2FB7097-EE96-4A73-A129-C12357584F15}" dt="2022-09-18T08:40:56.809" v="894" actId="20577"/>
          <ac:spMkLst>
            <pc:docMk/>
            <pc:sldMk cId="1898733283" sldId="266"/>
            <ac:spMk id="2" creationId="{5E38856A-109D-A166-454D-C0F46BB032D8}"/>
          </ac:spMkLst>
        </pc:spChg>
        <pc:spChg chg="mod">
          <ac:chgData name="Němečková Petra" userId="bbb80bfe-c72f-485b-9a60-ee597bc4b68c" providerId="ADAL" clId="{C2FB7097-EE96-4A73-A129-C12357584F15}" dt="2022-09-18T08:54:48.649" v="1224" actId="20577"/>
          <ac:spMkLst>
            <pc:docMk/>
            <pc:sldMk cId="1898733283" sldId="266"/>
            <ac:spMk id="3" creationId="{CFEE1BF7-C8C0-4CCD-F430-4E9F9C3DF77C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3901699-3DBC-FAF0-F02F-B60EDB138AC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5DBB4C7F-11FA-A0E5-7A39-CB93EEE05E5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883E452-F276-E825-9A28-B943EDE4B2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1EF9D-9721-4BC8-B956-69055335B545}" type="datetimeFigureOut">
              <a:rPr lang="cs-CZ" smtClean="0"/>
              <a:t>11.12.2022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C599E56-AE2D-B1FB-2A8E-FE80A9B7DD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06F98D8-19F0-0E8B-0446-970762102F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75E88-A588-4BFC-93FC-D82A65517E1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05105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663F407-3D59-05D0-2951-E805E2D9E0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9A7EE617-4CBB-F9B1-4408-EC251648FF7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3D49043-F14E-EAC2-3745-40947E54E4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1EF9D-9721-4BC8-B956-69055335B545}" type="datetimeFigureOut">
              <a:rPr lang="cs-CZ" smtClean="0"/>
              <a:t>11.12.2022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50834B3-B4EF-7020-85AD-AF7B2C88D4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2682276-444E-3327-F56F-71DF2E023E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75E88-A588-4BFC-93FC-D82A65517E1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15946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DF7C170F-FBBE-6560-443F-DEA608B1752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85121153-25CC-E68A-C3D0-75F9C303A6B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FAEB0D0-1730-4EB7-EB59-7AED88D59D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1EF9D-9721-4BC8-B956-69055335B545}" type="datetimeFigureOut">
              <a:rPr lang="cs-CZ" smtClean="0"/>
              <a:t>11.12.2022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11B7F62-930F-1147-4552-591490364C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67AB108-D151-B981-1CB8-A79D52FD49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75E88-A588-4BFC-93FC-D82A65517E1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529247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3163C84-CD15-F71C-94D4-095698FEB5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FF59EC0-D1DF-4F6A-A358-647F292912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77BD921-6F64-8092-D108-B7BF94BBBD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1EF9D-9721-4BC8-B956-69055335B545}" type="datetimeFigureOut">
              <a:rPr lang="cs-CZ" smtClean="0"/>
              <a:t>11.12.2022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5CFB86C-8FEC-0507-DE45-7441E3DE8F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223471B-B8AC-5F1D-B7FE-55EE0AEAC6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75E88-A588-4BFC-93FC-D82A65517E1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616251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224CA29-62A9-32B4-63BA-62CA36E2CF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6864228A-FFF9-55D1-5A43-E5865D1096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4FB93C4-B26F-9781-4FDA-6D7337A67B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1EF9D-9721-4BC8-B956-69055335B545}" type="datetimeFigureOut">
              <a:rPr lang="cs-CZ" smtClean="0"/>
              <a:t>11.12.2022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A487EF3-509B-47B2-7399-E580AB7D7E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7836623-5746-D197-4D4F-0FF7FC09C3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75E88-A588-4BFC-93FC-D82A65517E1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728834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3186909-F821-F9F0-8D24-656DCF7791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9CC5FC1-D4F1-FEE3-CAFB-6BD51FA786D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0AD5CBF3-8F62-DC8A-6CD7-3A61C03D16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53B74536-9FB7-7F38-8D70-4D5E3F98E7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1EF9D-9721-4BC8-B956-69055335B545}" type="datetimeFigureOut">
              <a:rPr lang="cs-CZ" smtClean="0"/>
              <a:t>11.12.2022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68038F7C-714B-C83B-DAFB-8A13ED0175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20C7D550-DD78-0B59-C8D4-0EDF7FD044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75E88-A588-4BFC-93FC-D82A65517E1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649921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34D5D4F-4903-5586-3274-2C9D5FEF59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4FCD63D3-40C0-047D-56EC-753D170BFE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0D70533E-265F-2611-E595-940B3D06B97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9D026824-48C0-D70D-1645-46DDD1D1ED4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CE939555-33EC-ECFF-D5E6-51FFEDB00A7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3B2744A4-514D-EFD6-1ED5-E326D2E482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1EF9D-9721-4BC8-B956-69055335B545}" type="datetimeFigureOut">
              <a:rPr lang="cs-CZ" smtClean="0"/>
              <a:t>11.12.2022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83142313-1F41-837C-2D1B-2AD9B483DA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0050CAE9-E4F5-7B95-59D5-7563CF64CF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75E88-A588-4BFC-93FC-D82A65517E1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115299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119A708-FD55-0183-8D14-38C744080F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74F0A2F5-D660-DED4-6511-D09C7B69A2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1EF9D-9721-4BC8-B956-69055335B545}" type="datetimeFigureOut">
              <a:rPr lang="cs-CZ" smtClean="0"/>
              <a:t>11.12.2022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51422352-AF63-B06F-2D3E-220E696BC1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78841D43-D18E-AB9D-40CE-ECD0CBAB41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75E88-A588-4BFC-93FC-D82A65517E1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979876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E8050A7C-9FD8-1977-ECD8-78CC7009A4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1EF9D-9721-4BC8-B956-69055335B545}" type="datetimeFigureOut">
              <a:rPr lang="cs-CZ" smtClean="0"/>
              <a:t>11.12.2022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83F59A6A-D649-E49B-8933-D6B45A2E81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A52C59EB-1501-FE61-E7FF-6F7DAD4D21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75E88-A588-4BFC-93FC-D82A65517E1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739090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A5B2DC8-9356-9247-AAE5-921EA791B1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C727D54-CE39-6FD9-73D9-854B77D947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B5232476-2E3C-7853-6494-991560D7400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7F6E4022-23B4-DEA4-DA00-C0FEC48DB3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1EF9D-9721-4BC8-B956-69055335B545}" type="datetimeFigureOut">
              <a:rPr lang="cs-CZ" smtClean="0"/>
              <a:t>11.12.2022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0C85CFE8-88C0-A2F2-2C1A-FE58E2F90E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3A4DD9CA-8EEE-19EC-2C43-79FC6C5940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75E88-A588-4BFC-93FC-D82A65517E1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196840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B8976F6-D97C-2143-DE6E-1E0B042FF9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96029E74-5B81-326A-989D-29D91528236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E48FCDA9-4B21-4B97-7B35-70C13B2ABEC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3B9D4EB4-6A6C-15EB-7EFD-F9CD6244DF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1EF9D-9721-4BC8-B956-69055335B545}" type="datetimeFigureOut">
              <a:rPr lang="cs-CZ" smtClean="0"/>
              <a:t>11.12.2022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D85744A6-B717-D3F9-BF0A-5A0A9987E6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A44EE918-6D37-5EE6-623D-40310DEADB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75E88-A588-4BFC-93FC-D82A65517E1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370073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F3BABF3D-C420-6271-3A0C-0DA7F370A0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70DA5695-F741-0924-363E-2BF05BC00B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976025F-C8A9-ABA7-ED0E-56DEAEAFA49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D1EF9D-9721-4BC8-B956-69055335B545}" type="datetimeFigureOut">
              <a:rPr lang="cs-CZ" smtClean="0"/>
              <a:t>11.12.2022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1CF9185-477F-AA40-46D7-AAFDED456CA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A5D04C0-C54E-495A-93F2-5560A7686B2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275E88-A588-4BFC-93FC-D82A65517E1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561499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fotoarchiv.geology.cz/cz/foto/16676/" TargetMode="External"/><Relationship Id="rId2" Type="http://schemas.openxmlformats.org/officeDocument/2006/relationships/hyperlink" Target="http://www.geology.cz/svet-geologie/poznej-geologii/geologicke-discipliny/geologicke-pochody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youtube.com/watch?v=ydbFUbDVLE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DE1E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6C4E9F8-BE5E-2B25-AA8B-7657DC234E2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434225"/>
          </a:xfrm>
        </p:spPr>
        <p:txBody>
          <a:bodyPr>
            <a:normAutofit/>
          </a:bodyPr>
          <a:lstStyle/>
          <a:p>
            <a:r>
              <a:rPr lang="cs-CZ" sz="5500" dirty="0">
                <a:solidFill>
                  <a:srgbClr val="013A5E"/>
                </a:solidFill>
                <a:latin typeface="Source Sans Pro" panose="020B0503030403020204" pitchFamily="34" charset="-18"/>
              </a:rPr>
              <a:t>GEOLOGICKÉ DĚJE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D10DF4F1-C94A-B170-20C2-044A97E26C3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406556"/>
            <a:ext cx="9144000" cy="2477486"/>
          </a:xfrm>
        </p:spPr>
        <p:txBody>
          <a:bodyPr>
            <a:normAutofit/>
          </a:bodyPr>
          <a:lstStyle/>
          <a:p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VNITŘNÍ</a:t>
            </a:r>
          </a:p>
          <a:p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VNĚJŠÍ</a:t>
            </a:r>
          </a:p>
        </p:txBody>
      </p:sp>
    </p:spTree>
    <p:extLst>
      <p:ext uri="{BB962C8B-B14F-4D97-AF65-F5344CB8AC3E}">
        <p14:creationId xmlns:p14="http://schemas.microsoft.com/office/powerpoint/2010/main" val="10595022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079" name="Rectangle 3078">
            <a:extLst>
              <a:ext uri="{FF2B5EF4-FFF2-40B4-BE49-F238E27FC236}">
                <a16:creationId xmlns:a16="http://schemas.microsoft.com/office/drawing/2014/main" id="{04812C46-200A-4DEB-A05E-3ED6C68C23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9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81" name="Rectangle 3080">
            <a:extLst>
              <a:ext uri="{FF2B5EF4-FFF2-40B4-BE49-F238E27FC236}">
                <a16:creationId xmlns:a16="http://schemas.microsoft.com/office/drawing/2014/main" id="{D1EA859B-E555-4109-94F3-6700E046E0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7390263" cy="6858000"/>
          </a:xfrm>
          <a:prstGeom prst="rect">
            <a:avLst/>
          </a:prstGeom>
          <a:gradFill>
            <a:gsLst>
              <a:gs pos="48000">
                <a:schemeClr val="bg1"/>
              </a:gs>
              <a:gs pos="35000">
                <a:schemeClr val="bg1">
                  <a:alpha val="77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5E38856A-109D-A166-454D-C0F46BB032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198768" cy="1899912"/>
          </a:xfrm>
        </p:spPr>
        <p:txBody>
          <a:bodyPr>
            <a:normAutofit/>
          </a:bodyPr>
          <a:lstStyle/>
          <a:p>
            <a:r>
              <a:rPr lang="cs-CZ" sz="4000" dirty="0">
                <a:solidFill>
                  <a:srgbClr val="FB9024"/>
                </a:solidFill>
                <a:latin typeface="Source Sans Pro" panose="020B0503030403020204" pitchFamily="34" charset="-18"/>
              </a:rPr>
              <a:t>ENDOGENNÍ = VNITŘNÍ POCHODY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FEE1BF7-C8C0-4CCD-F430-4E9F9C3DF7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74033"/>
            <a:ext cx="9829800" cy="4318842"/>
          </a:xfrm>
        </p:spPr>
        <p:txBody>
          <a:bodyPr>
            <a:normAutofit/>
          </a:bodyPr>
          <a:lstStyle/>
          <a:p>
            <a:r>
              <a:rPr lang="cs-CZ" sz="3200" dirty="0">
                <a:latin typeface="Times New Roman" panose="02020603050405020304" pitchFamily="18" charset="0"/>
              </a:rPr>
              <a:t>Průběh v zemi / pod zemí</a:t>
            </a:r>
          </a:p>
          <a:p>
            <a:r>
              <a:rPr lang="cs-CZ" sz="3200" dirty="0">
                <a:latin typeface="Times New Roman" panose="02020603050405020304" pitchFamily="18" charset="0"/>
              </a:rPr>
              <a:t>Důsledky na povrchu</a:t>
            </a:r>
          </a:p>
          <a:p>
            <a:endParaRPr lang="cs-CZ" sz="3200" dirty="0">
              <a:latin typeface="Times New Roman" panose="02020603050405020304" pitchFamily="18" charset="0"/>
            </a:endParaRPr>
          </a:p>
          <a:p>
            <a:r>
              <a:rPr lang="cs-CZ" sz="3200" dirty="0">
                <a:latin typeface="Times New Roman" panose="02020603050405020304" pitchFamily="18" charset="0"/>
              </a:rPr>
              <a:t>SOPEČNÁ ČINNOST</a:t>
            </a:r>
          </a:p>
          <a:p>
            <a:r>
              <a:rPr lang="cs-CZ" sz="3200" dirty="0">
                <a:latin typeface="Times New Roman" panose="02020603050405020304" pitchFamily="18" charset="0"/>
              </a:rPr>
              <a:t>ZEMĚTŘESENÍ</a:t>
            </a:r>
          </a:p>
          <a:p>
            <a:r>
              <a:rPr lang="cs-CZ" sz="3200" dirty="0">
                <a:latin typeface="Times New Roman" panose="02020603050405020304" pitchFamily="18" charset="0"/>
              </a:rPr>
              <a:t>VRÁSNĚNÍ (orogeneze)</a:t>
            </a:r>
          </a:p>
        </p:txBody>
      </p:sp>
    </p:spTree>
    <p:extLst>
      <p:ext uri="{BB962C8B-B14F-4D97-AF65-F5344CB8AC3E}">
        <p14:creationId xmlns:p14="http://schemas.microsoft.com/office/powerpoint/2010/main" val="15076751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FOTO: Vrásy na Barrandově skále :: Fotoarchiv - Česká geologická služba">
            <a:extLst>
              <a:ext uri="{FF2B5EF4-FFF2-40B4-BE49-F238E27FC236}">
                <a16:creationId xmlns:a16="http://schemas.microsoft.com/office/drawing/2014/main" id="{5D3C6500-14BE-636A-DF9D-5B58C316A4A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3608" b="25812"/>
          <a:stretch/>
        </p:blipFill>
        <p:spPr bwMode="auto">
          <a:xfrm>
            <a:off x="20" y="10"/>
            <a:ext cx="12191980" cy="3710603"/>
          </a:xfrm>
          <a:custGeom>
            <a:avLst/>
            <a:gdLst/>
            <a:ahLst/>
            <a:cxnLst/>
            <a:rect l="l" t="t" r="r" b="b"/>
            <a:pathLst>
              <a:path w="12192000" h="3692092">
                <a:moveTo>
                  <a:pt x="0" y="0"/>
                </a:moveTo>
                <a:lnTo>
                  <a:pt x="12192000" y="0"/>
                </a:lnTo>
                <a:lnTo>
                  <a:pt x="12192000" y="3504824"/>
                </a:lnTo>
                <a:lnTo>
                  <a:pt x="12024691" y="3517794"/>
                </a:lnTo>
                <a:cubicBezTo>
                  <a:pt x="8077523" y="3783195"/>
                  <a:pt x="4094678" y="3026959"/>
                  <a:pt x="160485" y="3663863"/>
                </a:cubicBezTo>
                <a:lnTo>
                  <a:pt x="0" y="3692092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FEE1BF7-C8C0-4CCD-F430-4E9F9C3DF7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04086" y="3992062"/>
            <a:ext cx="9465092" cy="2452687"/>
          </a:xfrm>
        </p:spPr>
        <p:txBody>
          <a:bodyPr anchor="ctr">
            <a:normAutofit/>
          </a:bodyPr>
          <a:lstStyle/>
          <a:p>
            <a:r>
              <a:rPr lang="cs-CZ" sz="3200" b="1" dirty="0">
                <a:latin typeface="Times New Roman" panose="02020603050405020304" pitchFamily="18" charset="0"/>
              </a:rPr>
              <a:t>Tektonika</a:t>
            </a:r>
            <a:r>
              <a:rPr lang="cs-CZ" sz="3200" dirty="0">
                <a:latin typeface="Times New Roman" panose="02020603050405020304" pitchFamily="18" charset="0"/>
              </a:rPr>
              <a:t> = pohyby zemského tělesa a jeho stavba</a:t>
            </a:r>
          </a:p>
          <a:p>
            <a:endParaRPr lang="cs-CZ" sz="3200" dirty="0">
              <a:latin typeface="Times New Roman" panose="02020603050405020304" pitchFamily="18" charset="0"/>
            </a:endParaRPr>
          </a:p>
          <a:p>
            <a:r>
              <a:rPr lang="cs-CZ" sz="3200" b="1" dirty="0">
                <a:latin typeface="Times New Roman" panose="02020603050405020304" pitchFamily="18" charset="0"/>
              </a:rPr>
              <a:t>Vulkanismus</a:t>
            </a:r>
            <a:r>
              <a:rPr lang="cs-CZ" sz="3200" dirty="0">
                <a:latin typeface="Times New Roman" panose="02020603050405020304" pitchFamily="18" charset="0"/>
              </a:rPr>
              <a:t> = sopečná činnost </a:t>
            </a:r>
          </a:p>
        </p:txBody>
      </p:sp>
    </p:spTree>
    <p:extLst>
      <p:ext uri="{BB962C8B-B14F-4D97-AF65-F5344CB8AC3E}">
        <p14:creationId xmlns:p14="http://schemas.microsoft.com/office/powerpoint/2010/main" val="41313928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079" name="Rectangle 3078">
            <a:extLst>
              <a:ext uri="{FF2B5EF4-FFF2-40B4-BE49-F238E27FC236}">
                <a16:creationId xmlns:a16="http://schemas.microsoft.com/office/drawing/2014/main" id="{04812C46-200A-4DEB-A05E-3ED6C68C23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9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81" name="Rectangle 3080">
            <a:extLst>
              <a:ext uri="{FF2B5EF4-FFF2-40B4-BE49-F238E27FC236}">
                <a16:creationId xmlns:a16="http://schemas.microsoft.com/office/drawing/2014/main" id="{D1EA859B-E555-4109-94F3-6700E046E0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7390263" cy="6858000"/>
          </a:xfrm>
          <a:prstGeom prst="rect">
            <a:avLst/>
          </a:prstGeom>
          <a:gradFill>
            <a:gsLst>
              <a:gs pos="48000">
                <a:schemeClr val="bg1"/>
              </a:gs>
              <a:gs pos="35000">
                <a:schemeClr val="bg1">
                  <a:alpha val="77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5E38856A-109D-A166-454D-C0F46BB032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198768" cy="1899912"/>
          </a:xfrm>
        </p:spPr>
        <p:txBody>
          <a:bodyPr>
            <a:normAutofit/>
          </a:bodyPr>
          <a:lstStyle/>
          <a:p>
            <a:r>
              <a:rPr lang="cs-CZ" sz="4000" dirty="0">
                <a:solidFill>
                  <a:srgbClr val="FB9024"/>
                </a:solidFill>
                <a:latin typeface="Source Sans Pro" panose="020B0503030403020204" pitchFamily="34" charset="-18"/>
              </a:rPr>
              <a:t>EXOGENNÍ = VNĚJŠÍ POCHODY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4AE5EE01-DDE2-197D-4A81-2F980A321F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Průběh na povrchu</a:t>
            </a:r>
          </a:p>
          <a:p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Důsledkem je formování</a:t>
            </a:r>
          </a:p>
          <a:p>
            <a:endParaRPr lang="cs-CZ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ČINNOST VODY, VĚTRU, LEDOVCŮ</a:t>
            </a:r>
          </a:p>
          <a:p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ZVĚTRÁVÁNÍ</a:t>
            </a:r>
          </a:p>
          <a:p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HROMADĚNÍ</a:t>
            </a:r>
          </a:p>
        </p:txBody>
      </p:sp>
    </p:spTree>
    <p:extLst>
      <p:ext uri="{BB962C8B-B14F-4D97-AF65-F5344CB8AC3E}">
        <p14:creationId xmlns:p14="http://schemas.microsoft.com/office/powerpoint/2010/main" val="17539866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096" name="Rectangle 3095">
            <a:extLst>
              <a:ext uri="{FF2B5EF4-FFF2-40B4-BE49-F238E27FC236}">
                <a16:creationId xmlns:a16="http://schemas.microsoft.com/office/drawing/2014/main" id="{04812C46-200A-4DEB-A05E-3ED6C68C23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C967C128-9D06-4675-D2A1-DAC9CF0F994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98" r="1" b="1"/>
          <a:stretch/>
        </p:blipFill>
        <p:spPr bwMode="auto">
          <a:xfrm>
            <a:off x="1" y="10"/>
            <a:ext cx="6832674" cy="6857990"/>
          </a:xfrm>
          <a:custGeom>
            <a:avLst/>
            <a:gdLst/>
            <a:ahLst/>
            <a:cxnLst/>
            <a:rect l="l" t="t" r="r" b="b"/>
            <a:pathLst>
              <a:path w="6832674" h="6858000">
                <a:moveTo>
                  <a:pt x="0" y="0"/>
                </a:moveTo>
                <a:lnTo>
                  <a:pt x="6832674" y="0"/>
                </a:lnTo>
                <a:lnTo>
                  <a:pt x="6749707" y="183520"/>
                </a:lnTo>
                <a:cubicBezTo>
                  <a:pt x="6327787" y="1181050"/>
                  <a:pt x="6094475" y="2277779"/>
                  <a:pt x="6094475" y="3429000"/>
                </a:cubicBezTo>
                <a:cubicBezTo>
                  <a:pt x="6094475" y="4580222"/>
                  <a:pt x="6327787" y="5676950"/>
                  <a:pt x="6749707" y="6674481"/>
                </a:cubicBezTo>
                <a:lnTo>
                  <a:pt x="6832674" y="6858000"/>
                </a:lnTo>
                <a:lnTo>
                  <a:pt x="0" y="6858000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4AE5EE01-DDE2-197D-4A81-2F980A321F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41409" y="1939695"/>
            <a:ext cx="4589491" cy="3332489"/>
          </a:xfrm>
        </p:spPr>
        <p:txBody>
          <a:bodyPr>
            <a:normAutofit/>
          </a:bodyPr>
          <a:lstStyle/>
          <a:p>
            <a:r>
              <a:rPr lang="cs-CZ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Eroze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omílání, obrušování</a:t>
            </a:r>
          </a:p>
          <a:p>
            <a:endParaRPr lang="cs-CZ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Zvětrávání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proměny za jiných podmínek, než při vzniku </a:t>
            </a:r>
          </a:p>
        </p:txBody>
      </p:sp>
    </p:spTree>
    <p:extLst>
      <p:ext uri="{BB962C8B-B14F-4D97-AF65-F5344CB8AC3E}">
        <p14:creationId xmlns:p14="http://schemas.microsoft.com/office/powerpoint/2010/main" val="22220701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E38856A-109D-A166-454D-C0F46BB032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13A5E"/>
                </a:solidFill>
                <a:latin typeface="Source Sans Pro" panose="020B0503030403020204" pitchFamily="34" charset="-18"/>
              </a:rPr>
              <a:t>ZDROJE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FEE1BF7-C8C0-4CCD-F430-4E9F9C3DF7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Times New Roman" panose="02020603050405020304" pitchFamily="18" charset="0"/>
                <a:hlinkClick r:id="rId2"/>
              </a:rPr>
              <a:t>http://www.geology.cz/svet-geologie/poznej-geologii/geologicke-discipliny/geologicke-pochody#</a:t>
            </a:r>
            <a:endParaRPr lang="cs-CZ" dirty="0">
              <a:latin typeface="Times New Roman" panose="02020603050405020304" pitchFamily="18" charset="0"/>
            </a:endParaRPr>
          </a:p>
          <a:p>
            <a:r>
              <a:rPr lang="cs-CZ" dirty="0">
                <a:latin typeface="Times New Roman" panose="02020603050405020304" pitchFamily="18" charset="0"/>
                <a:hlinkClick r:id="rId3"/>
              </a:rPr>
              <a:t>https://fotoarchiv.geology.cz/cz/foto/16676/</a:t>
            </a:r>
            <a:r>
              <a:rPr lang="cs-CZ" dirty="0">
                <a:latin typeface="Times New Roman" panose="02020603050405020304" pitchFamily="18" charset="0"/>
              </a:rPr>
              <a:t> </a:t>
            </a:r>
          </a:p>
          <a:p>
            <a:r>
              <a:rPr lang="cs-CZ" dirty="0">
                <a:latin typeface="Times New Roman" panose="02020603050405020304" pitchFamily="18" charset="0"/>
                <a:hlinkClick r:id="rId4"/>
              </a:rPr>
              <a:t>https://www.youtube.com/watch?v=ydbFUbDVLEg</a:t>
            </a:r>
            <a:endParaRPr lang="cs-CZ" dirty="0">
              <a:latin typeface="Times New Roman" panose="02020603050405020304" pitchFamily="18" charset="0"/>
            </a:endParaRPr>
          </a:p>
          <a:p>
            <a:endParaRPr lang="cs-CZ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575269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204</TotalTime>
  <Words>113</Words>
  <Application>Microsoft Office PowerPoint</Application>
  <PresentationFormat>Širokoúhlá obrazovka</PresentationFormat>
  <Paragraphs>27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Source Sans Pro</vt:lpstr>
      <vt:lpstr>Times New Roman</vt:lpstr>
      <vt:lpstr>Motiv Office</vt:lpstr>
      <vt:lpstr>GEOLOGICKÉ DĚJE</vt:lpstr>
      <vt:lpstr>ENDOGENNÍ = VNITŘNÍ POCHODY</vt:lpstr>
      <vt:lpstr>Prezentace aplikace PowerPoint</vt:lpstr>
      <vt:lpstr>EXOGENNÍ = VNĚJŠÍ POCHODY</vt:lpstr>
      <vt:lpstr>Prezentace aplikace PowerPoint</vt:lpstr>
      <vt:lpstr>ZDROJE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VZNIK ZEMĚ</dc:title>
  <dc:creator>Petra Němečková</dc:creator>
  <cp:lastModifiedBy>Petra Němečková</cp:lastModifiedBy>
  <cp:revision>1</cp:revision>
  <dcterms:created xsi:type="dcterms:W3CDTF">2022-08-27T17:01:58Z</dcterms:created>
  <dcterms:modified xsi:type="dcterms:W3CDTF">2022-12-11T09:09:16Z</dcterms:modified>
</cp:coreProperties>
</file>